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a1dbe034c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4c899cb214cfb"/>
  </p:sldMasterIdLst>
  <p:sldIdLst>
    <p:sldId xmlns:r="http://schemas.openxmlformats.org/officeDocument/2006/relationships" id="256" r:id="Rfc28cf0035184342"/>
    <p:sldId xmlns:r="http://schemas.openxmlformats.org/officeDocument/2006/relationships" id="257" r:id="R47e139815f9c4cbf"/>
    <p:sldId xmlns:r="http://schemas.openxmlformats.org/officeDocument/2006/relationships" id="258" r:id="Re9ab914caa2241de"/>
    <p:sldId xmlns:r="http://schemas.openxmlformats.org/officeDocument/2006/relationships" id="259" r:id="R301e8ee67e9940be"/>
    <p:sldId xmlns:r="http://schemas.openxmlformats.org/officeDocument/2006/relationships" id="260" r:id="R825c2c8c5ff34b7d"/>
    <p:sldId xmlns:r="http://schemas.openxmlformats.org/officeDocument/2006/relationships" id="261" r:id="R83cee67718c0489d"/>
    <p:sldId xmlns:r="http://schemas.openxmlformats.org/officeDocument/2006/relationships" id="262" r:id="R14b95a781129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4c899cb214cfb" /><Relationship Type="http://schemas.openxmlformats.org/officeDocument/2006/relationships/slide" Target="/ppt/slides/slide1.xml" Id="Rfc28cf0035184342" /><Relationship Type="http://schemas.openxmlformats.org/officeDocument/2006/relationships/slide" Target="/ppt/slides/slide2.xml" Id="R47e139815f9c4cbf" /><Relationship Type="http://schemas.openxmlformats.org/officeDocument/2006/relationships/slide" Target="/ppt/slides/slide3.xml" Id="Re9ab914caa2241de" /><Relationship Type="http://schemas.openxmlformats.org/officeDocument/2006/relationships/slide" Target="/ppt/slides/slide4.xml" Id="R301e8ee67e9940be" /><Relationship Type="http://schemas.openxmlformats.org/officeDocument/2006/relationships/slide" Target="/ppt/slides/slide5.xml" Id="R825c2c8c5ff34b7d" /><Relationship Type="http://schemas.openxmlformats.org/officeDocument/2006/relationships/slide" Target="/ppt/slides/slide6.xml" Id="R83cee67718c0489d" /><Relationship Type="http://schemas.openxmlformats.org/officeDocument/2006/relationships/slide" Target="/ppt/slides/slide7.xml" Id="R14b95a781129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2c50fb526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158b1cb1442f" /><Relationship Type="http://schemas.openxmlformats.org/officeDocument/2006/relationships/theme" Target="/ppt/slideMasters/theme/theme1.xml" Id="R69638edb270a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d158b1cb1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83ddd652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eb8b162ec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14c722d7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89d199d3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32fff029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da8f6f9e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139263bc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