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06108527934b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6466cd835f40a8"/>
  </p:sldMasterIdLst>
  <p:sldIdLst>
    <p:sldId xmlns:r="http://schemas.openxmlformats.org/officeDocument/2006/relationships" id="256" r:id="R79e13985cdef45c8"/>
    <p:sldId xmlns:r="http://schemas.openxmlformats.org/officeDocument/2006/relationships" id="257" r:id="Rf637ead9c7354cb6"/>
    <p:sldId xmlns:r="http://schemas.openxmlformats.org/officeDocument/2006/relationships" id="258" r:id="Rb5f28719ecd74f21"/>
    <p:sldId xmlns:r="http://schemas.openxmlformats.org/officeDocument/2006/relationships" id="259" r:id="R5e4d863ffab941c3"/>
    <p:sldId xmlns:r="http://schemas.openxmlformats.org/officeDocument/2006/relationships" id="260" r:id="Raa7d0d5999cd4fb5"/>
    <p:sldId xmlns:r="http://schemas.openxmlformats.org/officeDocument/2006/relationships" id="261" r:id="R6d9a8b8a8b9043bb"/>
    <p:sldId xmlns:r="http://schemas.openxmlformats.org/officeDocument/2006/relationships" id="262" r:id="Rcaa25b7b80284e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466cd835f40a8" /><Relationship Type="http://schemas.openxmlformats.org/officeDocument/2006/relationships/slide" Target="/ppt/slides/slide1.xml" Id="R79e13985cdef45c8" /><Relationship Type="http://schemas.openxmlformats.org/officeDocument/2006/relationships/slide" Target="/ppt/slides/slide2.xml" Id="Rf637ead9c7354cb6" /><Relationship Type="http://schemas.openxmlformats.org/officeDocument/2006/relationships/slide" Target="/ppt/slides/slide3.xml" Id="Rb5f28719ecd74f21" /><Relationship Type="http://schemas.openxmlformats.org/officeDocument/2006/relationships/slide" Target="/ppt/slides/slide4.xml" Id="R5e4d863ffab941c3" /><Relationship Type="http://schemas.openxmlformats.org/officeDocument/2006/relationships/slide" Target="/ppt/slides/slide5.xml" Id="Raa7d0d5999cd4fb5" /><Relationship Type="http://schemas.openxmlformats.org/officeDocument/2006/relationships/slide" Target="/ppt/slides/slide6.xml" Id="R6d9a8b8a8b9043bb" /><Relationship Type="http://schemas.openxmlformats.org/officeDocument/2006/relationships/slide" Target="/ppt/slides/slide7.xml" Id="Rcaa25b7b80284e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514f7457dd4d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f385e9d99482e" /><Relationship Type="http://schemas.openxmlformats.org/officeDocument/2006/relationships/theme" Target="/ppt/slideMasters/theme/theme1.xml" Id="Re229ae59ebbb45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5f385e9d9948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e856cee4f4f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702ce03a54b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c6f7df9de4b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67dd9dadf49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b2cfad6df4b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fe89573144b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2a25d22d540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AMAR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INVEST I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−194 520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25 836 274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377 503 907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410 705 405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919 804 645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