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d5270537f547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3eb87a931b4e30"/>
  </p:sldMasterIdLst>
  <p:sldIdLst>
    <p:sldId xmlns:r="http://schemas.openxmlformats.org/officeDocument/2006/relationships" id="256" r:id="Re71dd39610b44778"/>
    <p:sldId xmlns:r="http://schemas.openxmlformats.org/officeDocument/2006/relationships" id="257" r:id="Rd5c87de73ebb447e"/>
    <p:sldId xmlns:r="http://schemas.openxmlformats.org/officeDocument/2006/relationships" id="258" r:id="R0742a17ea123498c"/>
    <p:sldId xmlns:r="http://schemas.openxmlformats.org/officeDocument/2006/relationships" id="259" r:id="R37c7e69108984612"/>
    <p:sldId xmlns:r="http://schemas.openxmlformats.org/officeDocument/2006/relationships" id="260" r:id="Rf1593e882d1a49ff"/>
    <p:sldId xmlns:r="http://schemas.openxmlformats.org/officeDocument/2006/relationships" id="261" r:id="R6562ae8a4b0042c0"/>
    <p:sldId xmlns:r="http://schemas.openxmlformats.org/officeDocument/2006/relationships" id="262" r:id="R88754392557048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3eb87a931b4e30" /><Relationship Type="http://schemas.openxmlformats.org/officeDocument/2006/relationships/slide" Target="/ppt/slides/slide1.xml" Id="Re71dd39610b44778" /><Relationship Type="http://schemas.openxmlformats.org/officeDocument/2006/relationships/slide" Target="/ppt/slides/slide2.xml" Id="Rd5c87de73ebb447e" /><Relationship Type="http://schemas.openxmlformats.org/officeDocument/2006/relationships/slide" Target="/ppt/slides/slide3.xml" Id="R0742a17ea123498c" /><Relationship Type="http://schemas.openxmlformats.org/officeDocument/2006/relationships/slide" Target="/ppt/slides/slide4.xml" Id="R37c7e69108984612" /><Relationship Type="http://schemas.openxmlformats.org/officeDocument/2006/relationships/slide" Target="/ppt/slides/slide5.xml" Id="Rf1593e882d1a49ff" /><Relationship Type="http://schemas.openxmlformats.org/officeDocument/2006/relationships/slide" Target="/ppt/slides/slide6.xml" Id="R6562ae8a4b0042c0" /><Relationship Type="http://schemas.openxmlformats.org/officeDocument/2006/relationships/slide" Target="/ppt/slides/slide7.xml" Id="R88754392557048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9c8755dd0c48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20ed10013848ad" /><Relationship Type="http://schemas.openxmlformats.org/officeDocument/2006/relationships/theme" Target="/ppt/slideMasters/theme/theme1.xml" Id="Red40a73fe02847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20ed10013848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d0f9ef7d5245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9c883b70d46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e7d56c2a5943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e6c7d27f140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1942a6f1a346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e8cf66e1049b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cecce227f45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NARUM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NARUM REVISJON AS ble etablert [år] og holder til i Slependen.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11 961 682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1 854 137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1 468 239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83 445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4 330 768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GLENN-VIKTOR EVENSEN  –  43,1 %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NYLENNA HOLDING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GVE HOLDING AS  –  16,9 %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GLENN-VIKTOR EVENSEN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NILSEN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Slependveien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1341 Slependen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919 789 980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NARUM REVISJON AS</a:t>
            </a:r>
          </a:p>
        </p:txBody>
      </p:sp>
    </p:spTree>
  </p:cSld>
  <p:clrMapOvr>
    <a:masterClrMapping xmlns:a="http://schemas.openxmlformats.org/drawingml/2006/main"/>
  </p:clrMapOvr>
</p:sld>
</file>