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47e726d19849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9f42e3fc794183"/>
  </p:sldMasterIdLst>
  <p:sldIdLst>
    <p:sldId xmlns:r="http://schemas.openxmlformats.org/officeDocument/2006/relationships" id="256" r:id="R5d312ad11d234cb2"/>
    <p:sldId xmlns:r="http://schemas.openxmlformats.org/officeDocument/2006/relationships" id="257" r:id="Ra2a0dcb93bcd4e87"/>
    <p:sldId xmlns:r="http://schemas.openxmlformats.org/officeDocument/2006/relationships" id="258" r:id="R2a85ffc0860749f0"/>
    <p:sldId xmlns:r="http://schemas.openxmlformats.org/officeDocument/2006/relationships" id="259" r:id="R95551729a9b9448c"/>
    <p:sldId xmlns:r="http://schemas.openxmlformats.org/officeDocument/2006/relationships" id="260" r:id="R4f3d8d41d02142b5"/>
    <p:sldId xmlns:r="http://schemas.openxmlformats.org/officeDocument/2006/relationships" id="261" r:id="Rce4bcb613fa0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f42e3fc794183" /><Relationship Type="http://schemas.openxmlformats.org/officeDocument/2006/relationships/slide" Target="/ppt/slides/slide1.xml" Id="R5d312ad11d234cb2" /><Relationship Type="http://schemas.openxmlformats.org/officeDocument/2006/relationships/slide" Target="/ppt/slides/slide2.xml" Id="Ra2a0dcb93bcd4e87" /><Relationship Type="http://schemas.openxmlformats.org/officeDocument/2006/relationships/slide" Target="/ppt/slides/slide3.xml" Id="R2a85ffc0860749f0" /><Relationship Type="http://schemas.openxmlformats.org/officeDocument/2006/relationships/slide" Target="/ppt/slides/slide4.xml" Id="R95551729a9b9448c" /><Relationship Type="http://schemas.openxmlformats.org/officeDocument/2006/relationships/slide" Target="/ppt/slides/slide5.xml" Id="R4f3d8d41d02142b5" /><Relationship Type="http://schemas.openxmlformats.org/officeDocument/2006/relationships/slide" Target="/ppt/slides/slide6.xml" Id="Rce4bcb613fa0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76e956b7641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d213410d148c6" /><Relationship Type="http://schemas.openxmlformats.org/officeDocument/2006/relationships/theme" Target="/ppt/slideMasters/theme/theme1.xml" Id="R553b4237b07e40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6d213410d148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c3eccf290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e1295d8bf42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274f62e8c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2928290bd4f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31bb24ca143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f15c33ab547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NARUM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Slependveien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919 789 980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REVISJON AS</a:t>
            </a:r>
          </a:p>
        </p:txBody>
      </p:sp>
    </p:spTree>
  </p:cSld>
  <p:clrMapOvr>
    <a:masterClrMapping xmlns:a="http://schemas.openxmlformats.org/drawingml/2006/main"/>
  </p:clrMapOvr>
</p:sld>
</file>