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a803ca72a641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b8ae8b1afa4804"/>
  </p:sldMasterIdLst>
  <p:sldIdLst>
    <p:sldId xmlns:r="http://schemas.openxmlformats.org/officeDocument/2006/relationships" id="256" r:id="Rddb2f3b30788452d"/>
    <p:sldId xmlns:r="http://schemas.openxmlformats.org/officeDocument/2006/relationships" id="257" r:id="Reb3ebf3c8b074438"/>
    <p:sldId xmlns:r="http://schemas.openxmlformats.org/officeDocument/2006/relationships" id="258" r:id="R97e072ebda664db6"/>
    <p:sldId xmlns:r="http://schemas.openxmlformats.org/officeDocument/2006/relationships" id="259" r:id="R7b3028ddd70646d3"/>
    <p:sldId xmlns:r="http://schemas.openxmlformats.org/officeDocument/2006/relationships" id="260" r:id="Rab75c5ee42994cba"/>
    <p:sldId xmlns:r="http://schemas.openxmlformats.org/officeDocument/2006/relationships" id="261" r:id="R0abc784d04b9482c"/>
    <p:sldId xmlns:r="http://schemas.openxmlformats.org/officeDocument/2006/relationships" id="262" r:id="Rd5f583cd67664b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b8ae8b1afa4804" /><Relationship Type="http://schemas.openxmlformats.org/officeDocument/2006/relationships/slide" Target="/ppt/slides/slide1.xml" Id="Rddb2f3b30788452d" /><Relationship Type="http://schemas.openxmlformats.org/officeDocument/2006/relationships/slide" Target="/ppt/slides/slide2.xml" Id="Reb3ebf3c8b074438" /><Relationship Type="http://schemas.openxmlformats.org/officeDocument/2006/relationships/slide" Target="/ppt/slides/slide3.xml" Id="R97e072ebda664db6" /><Relationship Type="http://schemas.openxmlformats.org/officeDocument/2006/relationships/slide" Target="/ppt/slides/slide4.xml" Id="R7b3028ddd70646d3" /><Relationship Type="http://schemas.openxmlformats.org/officeDocument/2006/relationships/slide" Target="/ppt/slides/slide5.xml" Id="Rab75c5ee42994cba" /><Relationship Type="http://schemas.openxmlformats.org/officeDocument/2006/relationships/slide" Target="/ppt/slides/slide6.xml" Id="R0abc784d04b9482c" /><Relationship Type="http://schemas.openxmlformats.org/officeDocument/2006/relationships/slide" Target="/ppt/slides/slide7.xml" Id="Rd5f583cd67664b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4b145841eb44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c922dc9424fd2" /><Relationship Type="http://schemas.openxmlformats.org/officeDocument/2006/relationships/theme" Target="/ppt/slideMasters/theme/theme1.xml" Id="Ra9d93968386b43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1c922dc9424f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aa5ca80744d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55ec2ddfe4f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56947f2f149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c9a4abaf345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b4e53b5394c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554c0f80a4a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1a313128044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CESAR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CESAR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−117 976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22 784 748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25 314 124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25 568 874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KJETIL ROGSTAD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Husebygrenda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919 789 034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