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cc1e824ba141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5676182aaa74c10"/>
  </p:sldMasterIdLst>
  <p:sldIdLst>
    <p:sldId xmlns:r="http://schemas.openxmlformats.org/officeDocument/2006/relationships" id="256" r:id="Reac65764d7e146fd"/>
    <p:sldId xmlns:r="http://schemas.openxmlformats.org/officeDocument/2006/relationships" id="257" r:id="Rebe124b527f24916"/>
    <p:sldId xmlns:r="http://schemas.openxmlformats.org/officeDocument/2006/relationships" id="258" r:id="R1b591eeb261442ac"/>
    <p:sldId xmlns:r="http://schemas.openxmlformats.org/officeDocument/2006/relationships" id="259" r:id="R7a205a31df624005"/>
    <p:sldId xmlns:r="http://schemas.openxmlformats.org/officeDocument/2006/relationships" id="260" r:id="R10ec59dbfc094c67"/>
    <p:sldId xmlns:r="http://schemas.openxmlformats.org/officeDocument/2006/relationships" id="261" r:id="R2368190e8ab14b81"/>
    <p:sldId xmlns:r="http://schemas.openxmlformats.org/officeDocument/2006/relationships" id="262" r:id="R4b7c148b0e1e40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676182aaa74c10" /><Relationship Type="http://schemas.openxmlformats.org/officeDocument/2006/relationships/slide" Target="/ppt/slides/slide1.xml" Id="Reac65764d7e146fd" /><Relationship Type="http://schemas.openxmlformats.org/officeDocument/2006/relationships/slide" Target="/ppt/slides/slide2.xml" Id="Rebe124b527f24916" /><Relationship Type="http://schemas.openxmlformats.org/officeDocument/2006/relationships/slide" Target="/ppt/slides/slide3.xml" Id="R1b591eeb261442ac" /><Relationship Type="http://schemas.openxmlformats.org/officeDocument/2006/relationships/slide" Target="/ppt/slides/slide4.xml" Id="R7a205a31df624005" /><Relationship Type="http://schemas.openxmlformats.org/officeDocument/2006/relationships/slide" Target="/ppt/slides/slide5.xml" Id="R10ec59dbfc094c67" /><Relationship Type="http://schemas.openxmlformats.org/officeDocument/2006/relationships/slide" Target="/ppt/slides/slide6.xml" Id="R2368190e8ab14b81" /><Relationship Type="http://schemas.openxmlformats.org/officeDocument/2006/relationships/slide" Target="/ppt/slides/slide7.xml" Id="R4b7c148b0e1e40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7fac1c7faa44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14e3525684010" /><Relationship Type="http://schemas.openxmlformats.org/officeDocument/2006/relationships/theme" Target="/ppt/slideMasters/theme/theme1.xml" Id="R6d9a905cfef342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114e35256840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d51f5eb74f4a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eaf483c3f74c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5e9e9398f645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82039fba144f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ac9dc65deb434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fec2132a5a4c2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4e429fe2d841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MJØLNER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MJØLNER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MJØLNER INVEST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MJØLNER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MJØLNER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MJØLNER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−97 207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41 801 498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186 726 866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245 539 856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MJØLNER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MJØLNER INVESTERING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MJØLNER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Hertervigs gate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4005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919 787 945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MJØLNER INVEST AS</a:t>
            </a:r>
          </a:p>
        </p:txBody>
      </p:sp>
    </p:spTree>
  </p:cSld>
  <p:clrMapOvr>
    <a:masterClrMapping xmlns:a="http://schemas.openxmlformats.org/drawingml/2006/main"/>
  </p:clrMapOvr>
</p:sld>
</file>