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09a5876d794e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1ad091a24a4074"/>
  </p:sldMasterIdLst>
  <p:sldIdLst>
    <p:sldId xmlns:r="http://schemas.openxmlformats.org/officeDocument/2006/relationships" id="256" r:id="R9929e8b8947a4ede"/>
    <p:sldId xmlns:r="http://schemas.openxmlformats.org/officeDocument/2006/relationships" id="257" r:id="R8a0c36d51e1a4b10"/>
    <p:sldId xmlns:r="http://schemas.openxmlformats.org/officeDocument/2006/relationships" id="258" r:id="R3255a5c6fd294fa1"/>
    <p:sldId xmlns:r="http://schemas.openxmlformats.org/officeDocument/2006/relationships" id="259" r:id="R05d6ad054d58497b"/>
    <p:sldId xmlns:r="http://schemas.openxmlformats.org/officeDocument/2006/relationships" id="260" r:id="Rb0c4454c9bd94b6e"/>
    <p:sldId xmlns:r="http://schemas.openxmlformats.org/officeDocument/2006/relationships" id="261" r:id="R702380b11c4f49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1ad091a24a4074" /><Relationship Type="http://schemas.openxmlformats.org/officeDocument/2006/relationships/slide" Target="/ppt/slides/slide1.xml" Id="R9929e8b8947a4ede" /><Relationship Type="http://schemas.openxmlformats.org/officeDocument/2006/relationships/slide" Target="/ppt/slides/slide2.xml" Id="R8a0c36d51e1a4b10" /><Relationship Type="http://schemas.openxmlformats.org/officeDocument/2006/relationships/slide" Target="/ppt/slides/slide3.xml" Id="R3255a5c6fd294fa1" /><Relationship Type="http://schemas.openxmlformats.org/officeDocument/2006/relationships/slide" Target="/ppt/slides/slide4.xml" Id="R05d6ad054d58497b" /><Relationship Type="http://schemas.openxmlformats.org/officeDocument/2006/relationships/slide" Target="/ppt/slides/slide5.xml" Id="Rb0c4454c9bd94b6e" /><Relationship Type="http://schemas.openxmlformats.org/officeDocument/2006/relationships/slide" Target="/ppt/slides/slide6.xml" Id="R702380b11c4f49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ef555555d645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70986f5064802" /><Relationship Type="http://schemas.openxmlformats.org/officeDocument/2006/relationships/theme" Target="/ppt/slideMasters/theme/theme1.xml" Id="R8faada01f49d4c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970986f50648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f74c11385249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d7d220ec946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7f4f8c56b54a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2422f9524c41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c11fdc85445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425a6820e4b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EVENTER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EVENTER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