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0d1027b8614c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40608f8bdf4046"/>
  </p:sldMasterIdLst>
  <p:sldIdLst>
    <p:sldId xmlns:r="http://schemas.openxmlformats.org/officeDocument/2006/relationships" id="256" r:id="R931c8c30afdc451c"/>
    <p:sldId xmlns:r="http://schemas.openxmlformats.org/officeDocument/2006/relationships" id="257" r:id="Ra34f47cda99f4e61"/>
    <p:sldId xmlns:r="http://schemas.openxmlformats.org/officeDocument/2006/relationships" id="258" r:id="Rf7bee2a12d294715"/>
    <p:sldId xmlns:r="http://schemas.openxmlformats.org/officeDocument/2006/relationships" id="259" r:id="Re2f027942a1d455a"/>
    <p:sldId xmlns:r="http://schemas.openxmlformats.org/officeDocument/2006/relationships" id="260" r:id="Rdc2059678a0342f4"/>
    <p:sldId xmlns:r="http://schemas.openxmlformats.org/officeDocument/2006/relationships" id="261" r:id="R4d501dee880245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40608f8bdf4046" /><Relationship Type="http://schemas.openxmlformats.org/officeDocument/2006/relationships/slide" Target="/ppt/slides/slide1.xml" Id="R931c8c30afdc451c" /><Relationship Type="http://schemas.openxmlformats.org/officeDocument/2006/relationships/slide" Target="/ppt/slides/slide2.xml" Id="Ra34f47cda99f4e61" /><Relationship Type="http://schemas.openxmlformats.org/officeDocument/2006/relationships/slide" Target="/ppt/slides/slide3.xml" Id="Rf7bee2a12d294715" /><Relationship Type="http://schemas.openxmlformats.org/officeDocument/2006/relationships/slide" Target="/ppt/slides/slide4.xml" Id="Re2f027942a1d455a" /><Relationship Type="http://schemas.openxmlformats.org/officeDocument/2006/relationships/slide" Target="/ppt/slides/slide5.xml" Id="Rdc2059678a0342f4" /><Relationship Type="http://schemas.openxmlformats.org/officeDocument/2006/relationships/slide" Target="/ppt/slides/slide6.xml" Id="R4d501dee880245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da24a3958f40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1447080964200" /><Relationship Type="http://schemas.openxmlformats.org/officeDocument/2006/relationships/theme" Target="/ppt/slideMasters/theme/theme1.xml" Id="R707c90d5ee7a4f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014470809642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60c493e2a49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1786f33dd48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d60a551bc40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297f5fe2446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f33cf285a40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2913eb15043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