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d4ea0f3ee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d19f340c54848"/>
  </p:sldMasterIdLst>
  <p:sldIdLst>
    <p:sldId xmlns:r="http://schemas.openxmlformats.org/officeDocument/2006/relationships" id="256" r:id="Rebf868a7a4914c00"/>
    <p:sldId xmlns:r="http://schemas.openxmlformats.org/officeDocument/2006/relationships" id="257" r:id="Red0e35e72a3746f7"/>
    <p:sldId xmlns:r="http://schemas.openxmlformats.org/officeDocument/2006/relationships" id="258" r:id="Rca0f71dee8c34a83"/>
    <p:sldId xmlns:r="http://schemas.openxmlformats.org/officeDocument/2006/relationships" id="259" r:id="R4be749b6adac4e7d"/>
    <p:sldId xmlns:r="http://schemas.openxmlformats.org/officeDocument/2006/relationships" id="260" r:id="R00280a15a99141f6"/>
    <p:sldId xmlns:r="http://schemas.openxmlformats.org/officeDocument/2006/relationships" id="261" r:id="R482afc566d4041ad"/>
    <p:sldId xmlns:r="http://schemas.openxmlformats.org/officeDocument/2006/relationships" id="262" r:id="R2c87436e0a7646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d19f340c54848" /><Relationship Type="http://schemas.openxmlformats.org/officeDocument/2006/relationships/slide" Target="/ppt/slides/slide1.xml" Id="Rebf868a7a4914c00" /><Relationship Type="http://schemas.openxmlformats.org/officeDocument/2006/relationships/slide" Target="/ppt/slides/slide2.xml" Id="Red0e35e72a3746f7" /><Relationship Type="http://schemas.openxmlformats.org/officeDocument/2006/relationships/slide" Target="/ppt/slides/slide3.xml" Id="Rca0f71dee8c34a83" /><Relationship Type="http://schemas.openxmlformats.org/officeDocument/2006/relationships/slide" Target="/ppt/slides/slide4.xml" Id="R4be749b6adac4e7d" /><Relationship Type="http://schemas.openxmlformats.org/officeDocument/2006/relationships/slide" Target="/ppt/slides/slide5.xml" Id="R00280a15a99141f6" /><Relationship Type="http://schemas.openxmlformats.org/officeDocument/2006/relationships/slide" Target="/ppt/slides/slide6.xml" Id="R482afc566d4041ad" /><Relationship Type="http://schemas.openxmlformats.org/officeDocument/2006/relationships/slide" Target="/ppt/slides/slide7.xml" Id="R2c87436e0a7646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39291532b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1314913ea42fd" /><Relationship Type="http://schemas.openxmlformats.org/officeDocument/2006/relationships/theme" Target="/ppt/slideMasters/theme/theme1.xml" Id="R6ce1c09cf39a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1314913ea42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90d003646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4dfe66a5e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29d1f4809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9907104c5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72b5fb45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0dcc05eb4f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14659c76c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BRONC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BRONC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317 852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11 607 620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AAMODT KILDE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Kilde, Aspelundveien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