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6f2078894f403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b5530c2da5e4270"/>
  </p:sldMasterIdLst>
  <p:sldIdLst>
    <p:sldId xmlns:r="http://schemas.openxmlformats.org/officeDocument/2006/relationships" id="256" r:id="Rb15a852271b24c8f"/>
    <p:sldId xmlns:r="http://schemas.openxmlformats.org/officeDocument/2006/relationships" id="257" r:id="R793bb168cba14177"/>
    <p:sldId xmlns:r="http://schemas.openxmlformats.org/officeDocument/2006/relationships" id="258" r:id="R6fd12e2a336d427e"/>
    <p:sldId xmlns:r="http://schemas.openxmlformats.org/officeDocument/2006/relationships" id="259" r:id="R61037ccfda014a92"/>
    <p:sldId xmlns:r="http://schemas.openxmlformats.org/officeDocument/2006/relationships" id="260" r:id="Rf8aaedae67e94c71"/>
    <p:sldId xmlns:r="http://schemas.openxmlformats.org/officeDocument/2006/relationships" id="261" r:id="Rc0b6422ed0324ef2"/>
    <p:sldId xmlns:r="http://schemas.openxmlformats.org/officeDocument/2006/relationships" id="262" r:id="R2503170455cd4fe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5530c2da5e4270" /><Relationship Type="http://schemas.openxmlformats.org/officeDocument/2006/relationships/slide" Target="/ppt/slides/slide1.xml" Id="Rb15a852271b24c8f" /><Relationship Type="http://schemas.openxmlformats.org/officeDocument/2006/relationships/slide" Target="/ppt/slides/slide2.xml" Id="R793bb168cba14177" /><Relationship Type="http://schemas.openxmlformats.org/officeDocument/2006/relationships/slide" Target="/ppt/slides/slide3.xml" Id="R6fd12e2a336d427e" /><Relationship Type="http://schemas.openxmlformats.org/officeDocument/2006/relationships/slide" Target="/ppt/slides/slide4.xml" Id="R61037ccfda014a92" /><Relationship Type="http://schemas.openxmlformats.org/officeDocument/2006/relationships/slide" Target="/ppt/slides/slide5.xml" Id="Rf8aaedae67e94c71" /><Relationship Type="http://schemas.openxmlformats.org/officeDocument/2006/relationships/slide" Target="/ppt/slides/slide6.xml" Id="Rc0b6422ed0324ef2" /><Relationship Type="http://schemas.openxmlformats.org/officeDocument/2006/relationships/slide" Target="/ppt/slides/slide7.xml" Id="R2503170455cd4fe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3a6cb502d0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a4cbfd31124279" /><Relationship Type="http://schemas.openxmlformats.org/officeDocument/2006/relationships/theme" Target="/ppt/slideMasters/theme/theme1.xml" Id="R19711639dbb74e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ea4cbfd3112427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cff71029a940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3f09bf8d8e47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f8bab2db284c6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faa6a6fad7486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cda17d70043e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bcba02de514dc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551c94f3684fc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BIGRED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BIGRED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−17 446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1 177 178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5 457 363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5 758 318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MATS JOHAN STORRØD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Mats Johan Storrød, Solligrenda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919 725 923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BIGRED AS</a:t>
            </a:r>
          </a:p>
        </p:txBody>
      </p:sp>
    </p:spTree>
  </p:cSld>
  <p:clrMapOvr>
    <a:masterClrMapping xmlns:a="http://schemas.openxmlformats.org/drawingml/2006/main"/>
  </p:clrMapOvr>
</p:sld>
</file>