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7e084b7a1040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a79855b1f74456"/>
  </p:sldMasterIdLst>
  <p:sldIdLst>
    <p:sldId xmlns:r="http://schemas.openxmlformats.org/officeDocument/2006/relationships" id="256" r:id="Red6f53626e6c4a3a"/>
    <p:sldId xmlns:r="http://schemas.openxmlformats.org/officeDocument/2006/relationships" id="257" r:id="R6fe2dc5b03dc4250"/>
    <p:sldId xmlns:r="http://schemas.openxmlformats.org/officeDocument/2006/relationships" id="258" r:id="Rc1f8df42d6f142fb"/>
    <p:sldId xmlns:r="http://schemas.openxmlformats.org/officeDocument/2006/relationships" id="259" r:id="R8d48505bc4ac4d64"/>
    <p:sldId xmlns:r="http://schemas.openxmlformats.org/officeDocument/2006/relationships" id="260" r:id="R446e1428ff254f87"/>
    <p:sldId xmlns:r="http://schemas.openxmlformats.org/officeDocument/2006/relationships" id="261" r:id="R7d9cfb67c6134e0c"/>
    <p:sldId xmlns:r="http://schemas.openxmlformats.org/officeDocument/2006/relationships" id="262" r:id="R74c75843f8fa4d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a79855b1f74456" /><Relationship Type="http://schemas.openxmlformats.org/officeDocument/2006/relationships/slide" Target="/ppt/slides/slide1.xml" Id="Red6f53626e6c4a3a" /><Relationship Type="http://schemas.openxmlformats.org/officeDocument/2006/relationships/slide" Target="/ppt/slides/slide2.xml" Id="R6fe2dc5b03dc4250" /><Relationship Type="http://schemas.openxmlformats.org/officeDocument/2006/relationships/slide" Target="/ppt/slides/slide3.xml" Id="Rc1f8df42d6f142fb" /><Relationship Type="http://schemas.openxmlformats.org/officeDocument/2006/relationships/slide" Target="/ppt/slides/slide4.xml" Id="R8d48505bc4ac4d64" /><Relationship Type="http://schemas.openxmlformats.org/officeDocument/2006/relationships/slide" Target="/ppt/slides/slide5.xml" Id="R446e1428ff254f87" /><Relationship Type="http://schemas.openxmlformats.org/officeDocument/2006/relationships/slide" Target="/ppt/slides/slide6.xml" Id="R7d9cfb67c6134e0c" /><Relationship Type="http://schemas.openxmlformats.org/officeDocument/2006/relationships/slide" Target="/ppt/slides/slide7.xml" Id="R74c75843f8fa4d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1a7353cb94e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05e144a224264" /><Relationship Type="http://schemas.openxmlformats.org/officeDocument/2006/relationships/theme" Target="/ppt/slideMasters/theme/theme1.xml" Id="R4627ac0bd7574f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b05e144a2242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3e8f0730548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d57e800ae42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cb8cf6bd949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c75f31e744a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06713289f49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2c401ea1d43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48e9fd4db44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INVEST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 3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1 430 553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50 172 639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50 580 531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LEON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919 709 928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3 AS</a:t>
            </a:r>
          </a:p>
        </p:txBody>
      </p:sp>
    </p:spTree>
  </p:cSld>
  <p:clrMapOvr>
    <a:masterClrMapping xmlns:a="http://schemas.openxmlformats.org/drawingml/2006/main"/>
  </p:clrMapOvr>
</p:sld>
</file>