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8142c46c7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4d2cbe0284ad7"/>
  </p:sldMasterIdLst>
  <p:sldIdLst>
    <p:sldId xmlns:r="http://schemas.openxmlformats.org/officeDocument/2006/relationships" id="256" r:id="R76d1b63b5f6b4b52"/>
    <p:sldId xmlns:r="http://schemas.openxmlformats.org/officeDocument/2006/relationships" id="257" r:id="R0482455a9576404f"/>
    <p:sldId xmlns:r="http://schemas.openxmlformats.org/officeDocument/2006/relationships" id="258" r:id="Rd329f860a7d64022"/>
    <p:sldId xmlns:r="http://schemas.openxmlformats.org/officeDocument/2006/relationships" id="259" r:id="R3ccdd8b44c2d4861"/>
    <p:sldId xmlns:r="http://schemas.openxmlformats.org/officeDocument/2006/relationships" id="260" r:id="R505971574bb94eec"/>
    <p:sldId xmlns:r="http://schemas.openxmlformats.org/officeDocument/2006/relationships" id="261" r:id="R9a8509f382674b80"/>
    <p:sldId xmlns:r="http://schemas.openxmlformats.org/officeDocument/2006/relationships" id="262" r:id="R203aaee5accd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4d2cbe0284ad7" /><Relationship Type="http://schemas.openxmlformats.org/officeDocument/2006/relationships/slide" Target="/ppt/slides/slide1.xml" Id="R76d1b63b5f6b4b52" /><Relationship Type="http://schemas.openxmlformats.org/officeDocument/2006/relationships/slide" Target="/ppt/slides/slide2.xml" Id="R0482455a9576404f" /><Relationship Type="http://schemas.openxmlformats.org/officeDocument/2006/relationships/slide" Target="/ppt/slides/slide3.xml" Id="Rd329f860a7d64022" /><Relationship Type="http://schemas.openxmlformats.org/officeDocument/2006/relationships/slide" Target="/ppt/slides/slide4.xml" Id="R3ccdd8b44c2d4861" /><Relationship Type="http://schemas.openxmlformats.org/officeDocument/2006/relationships/slide" Target="/ppt/slides/slide5.xml" Id="R505971574bb94eec" /><Relationship Type="http://schemas.openxmlformats.org/officeDocument/2006/relationships/slide" Target="/ppt/slides/slide6.xml" Id="R9a8509f382674b80" /><Relationship Type="http://schemas.openxmlformats.org/officeDocument/2006/relationships/slide" Target="/ppt/slides/slide7.xml" Id="R203aaee5accd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8fb7219a7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caa41f6454706" /><Relationship Type="http://schemas.openxmlformats.org/officeDocument/2006/relationships/theme" Target="/ppt/slideMasters/theme/theme1.xml" Id="R3019f47419e4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caa41f645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d9d44b8d341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d90cadec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c5b80420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507bc2199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077967479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cb8033f38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a16f19304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49 594 135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BJERTNÆS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