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1831be7561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1c5fe0427c491e"/>
  </p:sldMasterIdLst>
  <p:sldIdLst>
    <p:sldId xmlns:r="http://schemas.openxmlformats.org/officeDocument/2006/relationships" id="256" r:id="Rf8ebeaf274384677"/>
    <p:sldId xmlns:r="http://schemas.openxmlformats.org/officeDocument/2006/relationships" id="257" r:id="R61b86410523348f6"/>
    <p:sldId xmlns:r="http://schemas.openxmlformats.org/officeDocument/2006/relationships" id="258" r:id="R03757110d4cc4a7b"/>
    <p:sldId xmlns:r="http://schemas.openxmlformats.org/officeDocument/2006/relationships" id="259" r:id="Rb9c2204ec22642ed"/>
    <p:sldId xmlns:r="http://schemas.openxmlformats.org/officeDocument/2006/relationships" id="260" r:id="R1d833888687c4c8c"/>
    <p:sldId xmlns:r="http://schemas.openxmlformats.org/officeDocument/2006/relationships" id="261" r:id="Rd32aeaa97b2e4b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c5fe0427c491e" /><Relationship Type="http://schemas.openxmlformats.org/officeDocument/2006/relationships/slide" Target="/ppt/slides/slide1.xml" Id="Rf8ebeaf274384677" /><Relationship Type="http://schemas.openxmlformats.org/officeDocument/2006/relationships/slide" Target="/ppt/slides/slide2.xml" Id="R61b86410523348f6" /><Relationship Type="http://schemas.openxmlformats.org/officeDocument/2006/relationships/slide" Target="/ppt/slides/slide3.xml" Id="R03757110d4cc4a7b" /><Relationship Type="http://schemas.openxmlformats.org/officeDocument/2006/relationships/slide" Target="/ppt/slides/slide4.xml" Id="Rb9c2204ec22642ed" /><Relationship Type="http://schemas.openxmlformats.org/officeDocument/2006/relationships/slide" Target="/ppt/slides/slide5.xml" Id="R1d833888687c4c8c" /><Relationship Type="http://schemas.openxmlformats.org/officeDocument/2006/relationships/slide" Target="/ppt/slides/slide6.xml" Id="Rd32aeaa97b2e4b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f47698343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b8dedc34e4507" /><Relationship Type="http://schemas.openxmlformats.org/officeDocument/2006/relationships/theme" Target="/ppt/slideMasters/theme/theme1.xml" Id="Rd4135f5fce6d4f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b8dedc34e45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053df7b3642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0e6d5791d40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10791e0c6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415c09b8b4c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045af175840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b2994ab940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Bjertnæs, Aspehaugveien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919 687 312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PEBJE HOLDING AS</a:t>
            </a:r>
          </a:p>
        </p:txBody>
      </p:sp>
    </p:spTree>
  </p:cSld>
  <p:clrMapOvr>
    <a:masterClrMapping xmlns:a="http://schemas.openxmlformats.org/drawingml/2006/main"/>
  </p:clrMapOvr>
</p:sld>
</file>