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062e89667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1481ed31684bea"/>
  </p:sldMasterIdLst>
  <p:sldIdLst>
    <p:sldId xmlns:r="http://schemas.openxmlformats.org/officeDocument/2006/relationships" id="256" r:id="R6b356eafe0654083"/>
    <p:sldId xmlns:r="http://schemas.openxmlformats.org/officeDocument/2006/relationships" id="257" r:id="R0466112d8d3c4eeb"/>
    <p:sldId xmlns:r="http://schemas.openxmlformats.org/officeDocument/2006/relationships" id="258" r:id="R1f492548943745e9"/>
    <p:sldId xmlns:r="http://schemas.openxmlformats.org/officeDocument/2006/relationships" id="259" r:id="R29bd0773cc234b36"/>
    <p:sldId xmlns:r="http://schemas.openxmlformats.org/officeDocument/2006/relationships" id="260" r:id="Rbb95f7c88ac44458"/>
    <p:sldId xmlns:r="http://schemas.openxmlformats.org/officeDocument/2006/relationships" id="261" r:id="R52fbc28dab0f4f3e"/>
    <p:sldId xmlns:r="http://schemas.openxmlformats.org/officeDocument/2006/relationships" id="262" r:id="R6551639cdc0a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481ed31684bea" /><Relationship Type="http://schemas.openxmlformats.org/officeDocument/2006/relationships/slide" Target="/ppt/slides/slide1.xml" Id="R6b356eafe0654083" /><Relationship Type="http://schemas.openxmlformats.org/officeDocument/2006/relationships/slide" Target="/ppt/slides/slide2.xml" Id="R0466112d8d3c4eeb" /><Relationship Type="http://schemas.openxmlformats.org/officeDocument/2006/relationships/slide" Target="/ppt/slides/slide3.xml" Id="R1f492548943745e9" /><Relationship Type="http://schemas.openxmlformats.org/officeDocument/2006/relationships/slide" Target="/ppt/slides/slide4.xml" Id="R29bd0773cc234b36" /><Relationship Type="http://schemas.openxmlformats.org/officeDocument/2006/relationships/slide" Target="/ppt/slides/slide5.xml" Id="Rbb95f7c88ac44458" /><Relationship Type="http://schemas.openxmlformats.org/officeDocument/2006/relationships/slide" Target="/ppt/slides/slide6.xml" Id="R52fbc28dab0f4f3e" /><Relationship Type="http://schemas.openxmlformats.org/officeDocument/2006/relationships/slide" Target="/ppt/slides/slide7.xml" Id="R6551639cdc0a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bc34c0bcb46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3feb2c7ab4552" /><Relationship Type="http://schemas.openxmlformats.org/officeDocument/2006/relationships/theme" Target="/ppt/slideMasters/theme/theme1.xml" Id="Ra31919289cea4c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3feb2c7ab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038dcd398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63e59af2b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9b245251e4a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05f991a81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ffb20344b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f308f9e2e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5b908311e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HT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 INVESTMENTS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5 968 254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TØSTIE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Tomtestubben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919 679 050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HT INVESTMENTS AS</a:t>
            </a:r>
          </a:p>
        </p:txBody>
      </p:sp>
    </p:spTree>
  </p:cSld>
  <p:clrMapOvr>
    <a:masterClrMapping xmlns:a="http://schemas.openxmlformats.org/drawingml/2006/main"/>
  </p:clrMapOvr>
</p:sld>
</file>