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5cb1a5404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f2f80b27943df"/>
  </p:sldMasterIdLst>
  <p:sldIdLst>
    <p:sldId xmlns:r="http://schemas.openxmlformats.org/officeDocument/2006/relationships" id="256" r:id="Rfdd52098e53a496a"/>
    <p:sldId xmlns:r="http://schemas.openxmlformats.org/officeDocument/2006/relationships" id="257" r:id="R549bbf29cb654eaf"/>
    <p:sldId xmlns:r="http://schemas.openxmlformats.org/officeDocument/2006/relationships" id="258" r:id="R9dd0e47f93404de1"/>
    <p:sldId xmlns:r="http://schemas.openxmlformats.org/officeDocument/2006/relationships" id="259" r:id="R2ec748255e7a4532"/>
    <p:sldId xmlns:r="http://schemas.openxmlformats.org/officeDocument/2006/relationships" id="260" r:id="Rac1c0ef35212484c"/>
    <p:sldId xmlns:r="http://schemas.openxmlformats.org/officeDocument/2006/relationships" id="261" r:id="R2c6fd2cdc1244ee1"/>
    <p:sldId xmlns:r="http://schemas.openxmlformats.org/officeDocument/2006/relationships" id="262" r:id="R7e5207372d35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f2f80b27943df" /><Relationship Type="http://schemas.openxmlformats.org/officeDocument/2006/relationships/slide" Target="/ppt/slides/slide1.xml" Id="Rfdd52098e53a496a" /><Relationship Type="http://schemas.openxmlformats.org/officeDocument/2006/relationships/slide" Target="/ppt/slides/slide2.xml" Id="R549bbf29cb654eaf" /><Relationship Type="http://schemas.openxmlformats.org/officeDocument/2006/relationships/slide" Target="/ppt/slides/slide3.xml" Id="R9dd0e47f93404de1" /><Relationship Type="http://schemas.openxmlformats.org/officeDocument/2006/relationships/slide" Target="/ppt/slides/slide4.xml" Id="R2ec748255e7a4532" /><Relationship Type="http://schemas.openxmlformats.org/officeDocument/2006/relationships/slide" Target="/ppt/slides/slide5.xml" Id="Rac1c0ef35212484c" /><Relationship Type="http://schemas.openxmlformats.org/officeDocument/2006/relationships/slide" Target="/ppt/slides/slide6.xml" Id="R2c6fd2cdc1244ee1" /><Relationship Type="http://schemas.openxmlformats.org/officeDocument/2006/relationships/slide" Target="/ppt/slides/slide7.xml" Id="R7e5207372d35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a5d828df8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536496c154c6e" /><Relationship Type="http://schemas.openxmlformats.org/officeDocument/2006/relationships/theme" Target="/ppt/slideMasters/theme/theme1.xml" Id="Rf104c0310311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536496c15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b9ac0b31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212f5e1c6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ccaf72db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7f20612f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78e4fd405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cbb70e629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7bbbb1b77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