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b6b0a24bf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11024d3394071"/>
  </p:sldMasterIdLst>
  <p:sldIdLst>
    <p:sldId xmlns:r="http://schemas.openxmlformats.org/officeDocument/2006/relationships" id="256" r:id="Ra4cc693964844933"/>
    <p:sldId xmlns:r="http://schemas.openxmlformats.org/officeDocument/2006/relationships" id="257" r:id="R00928be562a6491f"/>
    <p:sldId xmlns:r="http://schemas.openxmlformats.org/officeDocument/2006/relationships" id="258" r:id="R83ecfbb04f9e4a78"/>
    <p:sldId xmlns:r="http://schemas.openxmlformats.org/officeDocument/2006/relationships" id="259" r:id="Rf82e1bc59bca407b"/>
    <p:sldId xmlns:r="http://schemas.openxmlformats.org/officeDocument/2006/relationships" id="260" r:id="Rb4f06cb05d6348bf"/>
    <p:sldId xmlns:r="http://schemas.openxmlformats.org/officeDocument/2006/relationships" id="261" r:id="R91aaec4d4cb64ba4"/>
    <p:sldId xmlns:r="http://schemas.openxmlformats.org/officeDocument/2006/relationships" id="262" r:id="Racb0b1ba391a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11024d3394071" /><Relationship Type="http://schemas.openxmlformats.org/officeDocument/2006/relationships/slide" Target="/ppt/slides/slide1.xml" Id="Ra4cc693964844933" /><Relationship Type="http://schemas.openxmlformats.org/officeDocument/2006/relationships/slide" Target="/ppt/slides/slide2.xml" Id="R00928be562a6491f" /><Relationship Type="http://schemas.openxmlformats.org/officeDocument/2006/relationships/slide" Target="/ppt/slides/slide3.xml" Id="R83ecfbb04f9e4a78" /><Relationship Type="http://schemas.openxmlformats.org/officeDocument/2006/relationships/slide" Target="/ppt/slides/slide4.xml" Id="Rf82e1bc59bca407b" /><Relationship Type="http://schemas.openxmlformats.org/officeDocument/2006/relationships/slide" Target="/ppt/slides/slide5.xml" Id="Rb4f06cb05d6348bf" /><Relationship Type="http://schemas.openxmlformats.org/officeDocument/2006/relationships/slide" Target="/ppt/slides/slide6.xml" Id="R91aaec4d4cb64ba4" /><Relationship Type="http://schemas.openxmlformats.org/officeDocument/2006/relationships/slide" Target="/ppt/slides/slide7.xml" Id="Racb0b1ba391a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d6f4e0bd3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9a7f0471842c8" /><Relationship Type="http://schemas.openxmlformats.org/officeDocument/2006/relationships/theme" Target="/ppt/slideMasters/theme/theme1.xml" Id="Rf4d19a1459da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9a7f04718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713ede25c41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82650c98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88bfd5ec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0fa47e283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165c24328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29c62ce95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1ec01c3a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28 174 757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28 179 794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ÅDNE AURE KVERNELAND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