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42d433c67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b6af66dfb46a7"/>
  </p:sldMasterIdLst>
  <p:sldIdLst>
    <p:sldId xmlns:r="http://schemas.openxmlformats.org/officeDocument/2006/relationships" id="256" r:id="Ra27b9983d11c42a3"/>
    <p:sldId xmlns:r="http://schemas.openxmlformats.org/officeDocument/2006/relationships" id="257" r:id="Raf164369192d4e60"/>
    <p:sldId xmlns:r="http://schemas.openxmlformats.org/officeDocument/2006/relationships" id="258" r:id="Rce1e97844fc349b6"/>
    <p:sldId xmlns:r="http://schemas.openxmlformats.org/officeDocument/2006/relationships" id="259" r:id="Rd7ed1b70c6e248a6"/>
    <p:sldId xmlns:r="http://schemas.openxmlformats.org/officeDocument/2006/relationships" id="260" r:id="R8e516394d916482b"/>
    <p:sldId xmlns:r="http://schemas.openxmlformats.org/officeDocument/2006/relationships" id="261" r:id="R2ab0f32206be4d2a"/>
    <p:sldId xmlns:r="http://schemas.openxmlformats.org/officeDocument/2006/relationships" id="262" r:id="Rbdd851ad4c27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b6af66dfb46a7" /><Relationship Type="http://schemas.openxmlformats.org/officeDocument/2006/relationships/slide" Target="/ppt/slides/slide1.xml" Id="Ra27b9983d11c42a3" /><Relationship Type="http://schemas.openxmlformats.org/officeDocument/2006/relationships/slide" Target="/ppt/slides/slide2.xml" Id="Raf164369192d4e60" /><Relationship Type="http://schemas.openxmlformats.org/officeDocument/2006/relationships/slide" Target="/ppt/slides/slide3.xml" Id="Rce1e97844fc349b6" /><Relationship Type="http://schemas.openxmlformats.org/officeDocument/2006/relationships/slide" Target="/ppt/slides/slide4.xml" Id="Rd7ed1b70c6e248a6" /><Relationship Type="http://schemas.openxmlformats.org/officeDocument/2006/relationships/slide" Target="/ppt/slides/slide5.xml" Id="R8e516394d916482b" /><Relationship Type="http://schemas.openxmlformats.org/officeDocument/2006/relationships/slide" Target="/ppt/slides/slide6.xml" Id="R2ab0f32206be4d2a" /><Relationship Type="http://schemas.openxmlformats.org/officeDocument/2006/relationships/slide" Target="/ppt/slides/slide7.xml" Id="Rbdd851ad4c27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b94b929e2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5f3812c542ce" /><Relationship Type="http://schemas.openxmlformats.org/officeDocument/2006/relationships/theme" Target="/ppt/slideMasters/theme/theme1.xml" Id="R41cc5141b32d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75f3812c5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9381704ec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f5714ba2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f476f7333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40794b67c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66347fea4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167203153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1e7d4f48e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COMPOSE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BERILD OSE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Grønvoll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compose@ose.email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919 665 246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