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cabcd5c34e43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6b68729607477b"/>
  </p:sldMasterIdLst>
  <p:sldIdLst>
    <p:sldId xmlns:r="http://schemas.openxmlformats.org/officeDocument/2006/relationships" id="256" r:id="R3ef6d6187dd84540"/>
    <p:sldId xmlns:r="http://schemas.openxmlformats.org/officeDocument/2006/relationships" id="257" r:id="R9bee86cb4a734598"/>
    <p:sldId xmlns:r="http://schemas.openxmlformats.org/officeDocument/2006/relationships" id="258" r:id="Rf5d56390fce24c21"/>
    <p:sldId xmlns:r="http://schemas.openxmlformats.org/officeDocument/2006/relationships" id="259" r:id="R6af8fa35452c4c2a"/>
    <p:sldId xmlns:r="http://schemas.openxmlformats.org/officeDocument/2006/relationships" id="260" r:id="Rcac77d80c3fe41fe"/>
    <p:sldId xmlns:r="http://schemas.openxmlformats.org/officeDocument/2006/relationships" id="261" r:id="Re1df5b2c671e4cd4"/>
    <p:sldId xmlns:r="http://schemas.openxmlformats.org/officeDocument/2006/relationships" id="262" r:id="R1da9b449afd54b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6b68729607477b" /><Relationship Type="http://schemas.openxmlformats.org/officeDocument/2006/relationships/slide" Target="/ppt/slides/slide1.xml" Id="R3ef6d6187dd84540" /><Relationship Type="http://schemas.openxmlformats.org/officeDocument/2006/relationships/slide" Target="/ppt/slides/slide2.xml" Id="R9bee86cb4a734598" /><Relationship Type="http://schemas.openxmlformats.org/officeDocument/2006/relationships/slide" Target="/ppt/slides/slide3.xml" Id="Rf5d56390fce24c21" /><Relationship Type="http://schemas.openxmlformats.org/officeDocument/2006/relationships/slide" Target="/ppt/slides/slide4.xml" Id="R6af8fa35452c4c2a" /><Relationship Type="http://schemas.openxmlformats.org/officeDocument/2006/relationships/slide" Target="/ppt/slides/slide5.xml" Id="Rcac77d80c3fe41fe" /><Relationship Type="http://schemas.openxmlformats.org/officeDocument/2006/relationships/slide" Target="/ppt/slides/slide6.xml" Id="Re1df5b2c671e4cd4" /><Relationship Type="http://schemas.openxmlformats.org/officeDocument/2006/relationships/slide" Target="/ppt/slides/slide7.xml" Id="R1da9b449afd54b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a9bbc982ac46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f512b70d5489a" /><Relationship Type="http://schemas.openxmlformats.org/officeDocument/2006/relationships/theme" Target="/ppt/slideMasters/theme/theme1.xml" Id="Raa5ce219b6c841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7f512b70d548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733c6422243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072eb149442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a25673de54e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7bd5b11c741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1c73565274d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3970957f140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b2c6fa7ec49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SPAALEN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1 105 381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1 026 110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793 394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2 253 295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12 821 649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HALFDAN THOMAS BAUMANN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919 662 085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SPAALEN AS</a:t>
            </a:r>
          </a:p>
        </p:txBody>
      </p:sp>
    </p:spTree>
  </p:cSld>
  <p:clrMapOvr>
    <a:masterClrMapping xmlns:a="http://schemas.openxmlformats.org/drawingml/2006/main"/>
  </p:clrMapOvr>
</p:sld>
</file>