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06b38ee19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c0aeec71841ce"/>
  </p:sldMasterIdLst>
  <p:sldIdLst>
    <p:sldId xmlns:r="http://schemas.openxmlformats.org/officeDocument/2006/relationships" id="256" r:id="R5ed5a7c6fb554182"/>
    <p:sldId xmlns:r="http://schemas.openxmlformats.org/officeDocument/2006/relationships" id="257" r:id="Rd75830e61088421a"/>
    <p:sldId xmlns:r="http://schemas.openxmlformats.org/officeDocument/2006/relationships" id="258" r:id="R6dec429b37c14272"/>
    <p:sldId xmlns:r="http://schemas.openxmlformats.org/officeDocument/2006/relationships" id="259" r:id="R52007d01ec964e73"/>
    <p:sldId xmlns:r="http://schemas.openxmlformats.org/officeDocument/2006/relationships" id="260" r:id="R7f1f7171d25b47b6"/>
    <p:sldId xmlns:r="http://schemas.openxmlformats.org/officeDocument/2006/relationships" id="261" r:id="Rebea0d98b3864ca4"/>
    <p:sldId xmlns:r="http://schemas.openxmlformats.org/officeDocument/2006/relationships" id="262" r:id="R2a4a27efabe7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c0aeec71841ce" /><Relationship Type="http://schemas.openxmlformats.org/officeDocument/2006/relationships/slide" Target="/ppt/slides/slide1.xml" Id="R5ed5a7c6fb554182" /><Relationship Type="http://schemas.openxmlformats.org/officeDocument/2006/relationships/slide" Target="/ppt/slides/slide2.xml" Id="Rd75830e61088421a" /><Relationship Type="http://schemas.openxmlformats.org/officeDocument/2006/relationships/slide" Target="/ppt/slides/slide3.xml" Id="R6dec429b37c14272" /><Relationship Type="http://schemas.openxmlformats.org/officeDocument/2006/relationships/slide" Target="/ppt/slides/slide4.xml" Id="R52007d01ec964e73" /><Relationship Type="http://schemas.openxmlformats.org/officeDocument/2006/relationships/slide" Target="/ppt/slides/slide5.xml" Id="R7f1f7171d25b47b6" /><Relationship Type="http://schemas.openxmlformats.org/officeDocument/2006/relationships/slide" Target="/ppt/slides/slide6.xml" Id="Rebea0d98b3864ca4" /><Relationship Type="http://schemas.openxmlformats.org/officeDocument/2006/relationships/slide" Target="/ppt/slides/slide7.xml" Id="R2a4a27efabe7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c11f92911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a774f42d48e9" /><Relationship Type="http://schemas.openxmlformats.org/officeDocument/2006/relationships/theme" Target="/ppt/slideMasters/theme/theme1.xml" Id="Rb488e4ee2a3d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3a774f42d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e71572bf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88a0b7d1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ec67ac834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3137f5576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8859b40f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051a7d8e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4ab7080d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BLANKVANN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BLANKVANN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12 816 791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