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e5fe026f4d48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fdc8992eca4079"/>
  </p:sldMasterIdLst>
  <p:sldIdLst>
    <p:sldId xmlns:r="http://schemas.openxmlformats.org/officeDocument/2006/relationships" id="256" r:id="Rdbcaf3f16e3f42b5"/>
    <p:sldId xmlns:r="http://schemas.openxmlformats.org/officeDocument/2006/relationships" id="257" r:id="R934f9645664841a7"/>
    <p:sldId xmlns:r="http://schemas.openxmlformats.org/officeDocument/2006/relationships" id="258" r:id="R192ae0b1e80d4e05"/>
    <p:sldId xmlns:r="http://schemas.openxmlformats.org/officeDocument/2006/relationships" id="259" r:id="R41104fc5a51c47b7"/>
    <p:sldId xmlns:r="http://schemas.openxmlformats.org/officeDocument/2006/relationships" id="260" r:id="R283737b8cbce4400"/>
    <p:sldId xmlns:r="http://schemas.openxmlformats.org/officeDocument/2006/relationships" id="261" r:id="Rd46d70b33ead4e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dc8992eca4079" /><Relationship Type="http://schemas.openxmlformats.org/officeDocument/2006/relationships/slide" Target="/ppt/slides/slide1.xml" Id="Rdbcaf3f16e3f42b5" /><Relationship Type="http://schemas.openxmlformats.org/officeDocument/2006/relationships/slide" Target="/ppt/slides/slide2.xml" Id="R934f9645664841a7" /><Relationship Type="http://schemas.openxmlformats.org/officeDocument/2006/relationships/slide" Target="/ppt/slides/slide3.xml" Id="R192ae0b1e80d4e05" /><Relationship Type="http://schemas.openxmlformats.org/officeDocument/2006/relationships/slide" Target="/ppt/slides/slide4.xml" Id="R41104fc5a51c47b7" /><Relationship Type="http://schemas.openxmlformats.org/officeDocument/2006/relationships/slide" Target="/ppt/slides/slide5.xml" Id="R283737b8cbce4400" /><Relationship Type="http://schemas.openxmlformats.org/officeDocument/2006/relationships/slide" Target="/ppt/slides/slide6.xml" Id="Rd46d70b33ead4e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8f6bb10c4545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d718e780e44fc" /><Relationship Type="http://schemas.openxmlformats.org/officeDocument/2006/relationships/theme" Target="/ppt/slideMasters/theme/theme1.xml" Id="R2f6ced4c20944d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cd718e780e44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f631e061544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a1f6757cf48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19f5375104c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41468d8de46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548cdba3743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15e27b9594d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BLANKVANN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BLANKVANN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BLANKVANN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BLANKVANN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BLANKVANN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BLANKVANN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919 662 018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BLANKVANN AS</a:t>
            </a:r>
          </a:p>
        </p:txBody>
      </p:sp>
    </p:spTree>
  </p:cSld>
  <p:clrMapOvr>
    <a:masterClrMapping xmlns:a="http://schemas.openxmlformats.org/drawingml/2006/main"/>
  </p:clrMapOvr>
</p:sld>
</file>