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97c3442cf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a00b63eb34d27"/>
  </p:sldMasterIdLst>
  <p:sldIdLst>
    <p:sldId xmlns:r="http://schemas.openxmlformats.org/officeDocument/2006/relationships" id="256" r:id="Raacecd59bbc947af"/>
    <p:sldId xmlns:r="http://schemas.openxmlformats.org/officeDocument/2006/relationships" id="257" r:id="Rb63e89c05432475c"/>
    <p:sldId xmlns:r="http://schemas.openxmlformats.org/officeDocument/2006/relationships" id="258" r:id="Rc60fb78bb2d64935"/>
    <p:sldId xmlns:r="http://schemas.openxmlformats.org/officeDocument/2006/relationships" id="259" r:id="R9d68563b0c314f02"/>
    <p:sldId xmlns:r="http://schemas.openxmlformats.org/officeDocument/2006/relationships" id="260" r:id="Rfede052ecb0748bb"/>
    <p:sldId xmlns:r="http://schemas.openxmlformats.org/officeDocument/2006/relationships" id="261" r:id="Rfb4cf7e7944940d2"/>
    <p:sldId xmlns:r="http://schemas.openxmlformats.org/officeDocument/2006/relationships" id="262" r:id="R3d20634f12d2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a00b63eb34d27" /><Relationship Type="http://schemas.openxmlformats.org/officeDocument/2006/relationships/slide" Target="/ppt/slides/slide1.xml" Id="Raacecd59bbc947af" /><Relationship Type="http://schemas.openxmlformats.org/officeDocument/2006/relationships/slide" Target="/ppt/slides/slide2.xml" Id="Rb63e89c05432475c" /><Relationship Type="http://schemas.openxmlformats.org/officeDocument/2006/relationships/slide" Target="/ppt/slides/slide3.xml" Id="Rc60fb78bb2d64935" /><Relationship Type="http://schemas.openxmlformats.org/officeDocument/2006/relationships/slide" Target="/ppt/slides/slide4.xml" Id="R9d68563b0c314f02" /><Relationship Type="http://schemas.openxmlformats.org/officeDocument/2006/relationships/slide" Target="/ppt/slides/slide5.xml" Id="Rfede052ecb0748bb" /><Relationship Type="http://schemas.openxmlformats.org/officeDocument/2006/relationships/slide" Target="/ppt/slides/slide6.xml" Id="Rfb4cf7e7944940d2" /><Relationship Type="http://schemas.openxmlformats.org/officeDocument/2006/relationships/slide" Target="/ppt/slides/slide7.xml" Id="R3d20634f12d2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72de942ec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68b5c68934484" /><Relationship Type="http://schemas.openxmlformats.org/officeDocument/2006/relationships/theme" Target="/ppt/slideMasters/theme/theme1.xml" Id="R6e8c15a8f4d547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c68b5c689344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aecc3e1d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4e7d4c6354c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309079ef6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a5b565fb7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809dfdc7d4e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1c76fddf4f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d3f256c040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WEKRE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WEKRE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1 042 250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WEKRE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Bjurstrømveien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josteinwekre@hotmail.com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WEKRE HOLDING AS</a:t>
            </a:r>
          </a:p>
        </p:txBody>
      </p:sp>
    </p:spTree>
  </p:cSld>
  <p:clrMapOvr>
    <a:masterClrMapping xmlns:a="http://schemas.openxmlformats.org/drawingml/2006/main"/>
  </p:clrMapOvr>
</p:sld>
</file>