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d0e56650f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97ffeb56641d7"/>
  </p:sldMasterIdLst>
  <p:sldIdLst>
    <p:sldId xmlns:r="http://schemas.openxmlformats.org/officeDocument/2006/relationships" id="256" r:id="R97e84bbcb455427e"/>
    <p:sldId xmlns:r="http://schemas.openxmlformats.org/officeDocument/2006/relationships" id="257" r:id="R616ea0fddb594f9e"/>
    <p:sldId xmlns:r="http://schemas.openxmlformats.org/officeDocument/2006/relationships" id="258" r:id="R8c5c28ae7aea44c4"/>
    <p:sldId xmlns:r="http://schemas.openxmlformats.org/officeDocument/2006/relationships" id="259" r:id="Rd2e1e1cfe9224afc"/>
    <p:sldId xmlns:r="http://schemas.openxmlformats.org/officeDocument/2006/relationships" id="260" r:id="Rdf63a0c6d8e84c5f"/>
    <p:sldId xmlns:r="http://schemas.openxmlformats.org/officeDocument/2006/relationships" id="261" r:id="Re611cad2a0594a30"/>
    <p:sldId xmlns:r="http://schemas.openxmlformats.org/officeDocument/2006/relationships" id="262" r:id="R7d0217e8debb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97ffeb56641d7" /><Relationship Type="http://schemas.openxmlformats.org/officeDocument/2006/relationships/slide" Target="/ppt/slides/slide1.xml" Id="R97e84bbcb455427e" /><Relationship Type="http://schemas.openxmlformats.org/officeDocument/2006/relationships/slide" Target="/ppt/slides/slide2.xml" Id="R616ea0fddb594f9e" /><Relationship Type="http://schemas.openxmlformats.org/officeDocument/2006/relationships/slide" Target="/ppt/slides/slide3.xml" Id="R8c5c28ae7aea44c4" /><Relationship Type="http://schemas.openxmlformats.org/officeDocument/2006/relationships/slide" Target="/ppt/slides/slide4.xml" Id="Rd2e1e1cfe9224afc" /><Relationship Type="http://schemas.openxmlformats.org/officeDocument/2006/relationships/slide" Target="/ppt/slides/slide5.xml" Id="Rdf63a0c6d8e84c5f" /><Relationship Type="http://schemas.openxmlformats.org/officeDocument/2006/relationships/slide" Target="/ppt/slides/slide6.xml" Id="Re611cad2a0594a30" /><Relationship Type="http://schemas.openxmlformats.org/officeDocument/2006/relationships/slide" Target="/ppt/slides/slide7.xml" Id="R7d0217e8debb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35c22762a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eaa53f2fd40e0" /><Relationship Type="http://schemas.openxmlformats.org/officeDocument/2006/relationships/theme" Target="/ppt/slideMasters/theme/theme1.xml" Id="R1dd7c0ce4e5e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beaa53f2fd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b591e89a2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b318887c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a04ebd1cf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bac9eb68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7a9e899f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6499377a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3af47ec8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4 885 145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17 933 376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19 133 674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STEENSTRUP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919 641 975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FRESTE HOLDING AS</a:t>
            </a:r>
          </a:p>
        </p:txBody>
      </p:sp>
    </p:spTree>
  </p:cSld>
  <p:clrMapOvr>
    <a:masterClrMapping xmlns:a="http://schemas.openxmlformats.org/drawingml/2006/main"/>
  </p:clrMapOvr>
</p:sld>
</file>