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5cb2636e884d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4bcccbc77a4c4d"/>
  </p:sldMasterIdLst>
  <p:sldIdLst>
    <p:sldId xmlns:r="http://schemas.openxmlformats.org/officeDocument/2006/relationships" id="256" r:id="R633f60e9a60e488a"/>
    <p:sldId xmlns:r="http://schemas.openxmlformats.org/officeDocument/2006/relationships" id="257" r:id="R57905ac7753c4ac9"/>
    <p:sldId xmlns:r="http://schemas.openxmlformats.org/officeDocument/2006/relationships" id="258" r:id="R55366b9803a84df3"/>
    <p:sldId xmlns:r="http://schemas.openxmlformats.org/officeDocument/2006/relationships" id="259" r:id="Raeb2f1d7458b49ec"/>
    <p:sldId xmlns:r="http://schemas.openxmlformats.org/officeDocument/2006/relationships" id="260" r:id="R665dd1296c9a472e"/>
    <p:sldId xmlns:r="http://schemas.openxmlformats.org/officeDocument/2006/relationships" id="261" r:id="Raf62cbae1c674842"/>
    <p:sldId xmlns:r="http://schemas.openxmlformats.org/officeDocument/2006/relationships" id="262" r:id="R63d20373ce4d48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4bcccbc77a4c4d" /><Relationship Type="http://schemas.openxmlformats.org/officeDocument/2006/relationships/slide" Target="/ppt/slides/slide1.xml" Id="R633f60e9a60e488a" /><Relationship Type="http://schemas.openxmlformats.org/officeDocument/2006/relationships/slide" Target="/ppt/slides/slide2.xml" Id="R57905ac7753c4ac9" /><Relationship Type="http://schemas.openxmlformats.org/officeDocument/2006/relationships/slide" Target="/ppt/slides/slide3.xml" Id="R55366b9803a84df3" /><Relationship Type="http://schemas.openxmlformats.org/officeDocument/2006/relationships/slide" Target="/ppt/slides/slide4.xml" Id="Raeb2f1d7458b49ec" /><Relationship Type="http://schemas.openxmlformats.org/officeDocument/2006/relationships/slide" Target="/ppt/slides/slide5.xml" Id="R665dd1296c9a472e" /><Relationship Type="http://schemas.openxmlformats.org/officeDocument/2006/relationships/slide" Target="/ppt/slides/slide6.xml" Id="Raf62cbae1c674842" /><Relationship Type="http://schemas.openxmlformats.org/officeDocument/2006/relationships/slide" Target="/ppt/slides/slide7.xml" Id="R63d20373ce4d48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f2f52ec7b447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8d402b464b4477" /><Relationship Type="http://schemas.openxmlformats.org/officeDocument/2006/relationships/theme" Target="/ppt/slideMasters/theme/theme1.xml" Id="Rfe400bef1c0c4a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8d402b464b44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5b556823af47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b0b6e307714f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51dc5f26e34e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1f6b43e2ef46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88cb34ca5b41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3b110630ba46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e49e53a9541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ALESTE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ALESTE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ALESTE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ALESTE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ALESTE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ALESTE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−91 661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8 485 888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28 057 129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28 067 019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ALESTE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ALEXANDER STEENSTRUP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ALESTE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Ljabruveien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919 641 924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ALESTE HOLDING AS</a:t>
            </a:r>
          </a:p>
        </p:txBody>
      </p:sp>
    </p:spTree>
  </p:cSld>
  <p:clrMapOvr>
    <a:masterClrMapping xmlns:a="http://schemas.openxmlformats.org/drawingml/2006/main"/>
  </p:clrMapOvr>
</p:sld>
</file>