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5f8ac60894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739662f367495b"/>
  </p:sldMasterIdLst>
  <p:sldIdLst>
    <p:sldId xmlns:r="http://schemas.openxmlformats.org/officeDocument/2006/relationships" id="256" r:id="Rabf6c1fc1b5e40d3"/>
    <p:sldId xmlns:r="http://schemas.openxmlformats.org/officeDocument/2006/relationships" id="257" r:id="Rbde7ece1f620495d"/>
    <p:sldId xmlns:r="http://schemas.openxmlformats.org/officeDocument/2006/relationships" id="258" r:id="Red29a90ab7774b38"/>
    <p:sldId xmlns:r="http://schemas.openxmlformats.org/officeDocument/2006/relationships" id="259" r:id="Rc54127cc5d854fc8"/>
    <p:sldId xmlns:r="http://schemas.openxmlformats.org/officeDocument/2006/relationships" id="260" r:id="R5026afcce3c0486d"/>
    <p:sldId xmlns:r="http://schemas.openxmlformats.org/officeDocument/2006/relationships" id="261" r:id="R83a3c7e7b5cd40c9"/>
    <p:sldId xmlns:r="http://schemas.openxmlformats.org/officeDocument/2006/relationships" id="262" r:id="R04f1e638fbb649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39662f367495b" /><Relationship Type="http://schemas.openxmlformats.org/officeDocument/2006/relationships/slide" Target="/ppt/slides/slide1.xml" Id="Rabf6c1fc1b5e40d3" /><Relationship Type="http://schemas.openxmlformats.org/officeDocument/2006/relationships/slide" Target="/ppt/slides/slide2.xml" Id="Rbde7ece1f620495d" /><Relationship Type="http://schemas.openxmlformats.org/officeDocument/2006/relationships/slide" Target="/ppt/slides/slide3.xml" Id="Red29a90ab7774b38" /><Relationship Type="http://schemas.openxmlformats.org/officeDocument/2006/relationships/slide" Target="/ppt/slides/slide4.xml" Id="Rc54127cc5d854fc8" /><Relationship Type="http://schemas.openxmlformats.org/officeDocument/2006/relationships/slide" Target="/ppt/slides/slide5.xml" Id="R5026afcce3c0486d" /><Relationship Type="http://schemas.openxmlformats.org/officeDocument/2006/relationships/slide" Target="/ppt/slides/slide6.xml" Id="R83a3c7e7b5cd40c9" /><Relationship Type="http://schemas.openxmlformats.org/officeDocument/2006/relationships/slide" Target="/ppt/slides/slide7.xml" Id="R04f1e638fbb649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a898537f84a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6f6c3f3c64d61" /><Relationship Type="http://schemas.openxmlformats.org/officeDocument/2006/relationships/theme" Target="/ppt/slideMasters/theme/theme1.xml" Id="R67d2d4063d6942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16f6c3f3c6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5fe67fb4e44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0c273c0e34f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6760a60ff46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1d7365ecf48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85c86363947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1ce6a131e4c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10394a9e542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STEENSTRUP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STEENSTRUP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STEENSTRUP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STEENSTRUP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STEENSTRUP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STEENSTRUP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18 758 790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61 622 190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61 683 553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STEENSTRUP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VOLD HANSEN STEENSTRUP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STEENSTRUP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134B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919 641 908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STEENSTRUP GRUPPEN AS</a:t>
            </a:r>
          </a:p>
        </p:txBody>
      </p:sp>
    </p:spTree>
  </p:cSld>
  <p:clrMapOvr>
    <a:masterClrMapping xmlns:a="http://schemas.openxmlformats.org/drawingml/2006/main"/>
  </p:clrMapOvr>
</p:sld>
</file>