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da9965df8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166a1708441ca"/>
  </p:sldMasterIdLst>
  <p:sldIdLst>
    <p:sldId xmlns:r="http://schemas.openxmlformats.org/officeDocument/2006/relationships" id="256" r:id="R7c94a9fea43d4373"/>
    <p:sldId xmlns:r="http://schemas.openxmlformats.org/officeDocument/2006/relationships" id="257" r:id="R281c9d7644a44a63"/>
    <p:sldId xmlns:r="http://schemas.openxmlformats.org/officeDocument/2006/relationships" id="258" r:id="R2406738d069d4c34"/>
    <p:sldId xmlns:r="http://schemas.openxmlformats.org/officeDocument/2006/relationships" id="259" r:id="R8cb5867e79ae40ba"/>
    <p:sldId xmlns:r="http://schemas.openxmlformats.org/officeDocument/2006/relationships" id="260" r:id="R7516e13918a54ac4"/>
    <p:sldId xmlns:r="http://schemas.openxmlformats.org/officeDocument/2006/relationships" id="261" r:id="R2de7760e848f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166a1708441ca" /><Relationship Type="http://schemas.openxmlformats.org/officeDocument/2006/relationships/slide" Target="/ppt/slides/slide1.xml" Id="R7c94a9fea43d4373" /><Relationship Type="http://schemas.openxmlformats.org/officeDocument/2006/relationships/slide" Target="/ppt/slides/slide2.xml" Id="R281c9d7644a44a63" /><Relationship Type="http://schemas.openxmlformats.org/officeDocument/2006/relationships/slide" Target="/ppt/slides/slide3.xml" Id="R2406738d069d4c34" /><Relationship Type="http://schemas.openxmlformats.org/officeDocument/2006/relationships/slide" Target="/ppt/slides/slide4.xml" Id="R8cb5867e79ae40ba" /><Relationship Type="http://schemas.openxmlformats.org/officeDocument/2006/relationships/slide" Target="/ppt/slides/slide5.xml" Id="R7516e13918a54ac4" /><Relationship Type="http://schemas.openxmlformats.org/officeDocument/2006/relationships/slide" Target="/ppt/slides/slide6.xml" Id="R2de7760e848f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6f1c01f0e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e4de4c7841d5" /><Relationship Type="http://schemas.openxmlformats.org/officeDocument/2006/relationships/theme" Target="/ppt/slideMasters/theme/theme1.xml" Id="R970e5917350c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4e4de4c78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38b07ce6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e623e680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d8ee0c9e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0d2a34caa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afa26005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3f517a84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STEENSTRUP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