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8cf3370dc4b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412cdfae643f9"/>
  </p:sldMasterIdLst>
  <p:sldIdLst>
    <p:sldId xmlns:r="http://schemas.openxmlformats.org/officeDocument/2006/relationships" id="256" r:id="R8e2d138cba4145f2"/>
    <p:sldId xmlns:r="http://schemas.openxmlformats.org/officeDocument/2006/relationships" id="257" r:id="R3201aee82a5b4935"/>
    <p:sldId xmlns:r="http://schemas.openxmlformats.org/officeDocument/2006/relationships" id="258" r:id="Rfad5c303af274214"/>
    <p:sldId xmlns:r="http://schemas.openxmlformats.org/officeDocument/2006/relationships" id="259" r:id="R3d0b8789fa5d4d4f"/>
    <p:sldId xmlns:r="http://schemas.openxmlformats.org/officeDocument/2006/relationships" id="260" r:id="Ree4375c8be5248de"/>
    <p:sldId xmlns:r="http://schemas.openxmlformats.org/officeDocument/2006/relationships" id="261" r:id="Rded7763f22e7484f"/>
    <p:sldId xmlns:r="http://schemas.openxmlformats.org/officeDocument/2006/relationships" id="262" r:id="Rcb98c9f9ab80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412cdfae643f9" /><Relationship Type="http://schemas.openxmlformats.org/officeDocument/2006/relationships/slide" Target="/ppt/slides/slide1.xml" Id="R8e2d138cba4145f2" /><Relationship Type="http://schemas.openxmlformats.org/officeDocument/2006/relationships/slide" Target="/ppt/slides/slide2.xml" Id="R3201aee82a5b4935" /><Relationship Type="http://schemas.openxmlformats.org/officeDocument/2006/relationships/slide" Target="/ppt/slides/slide3.xml" Id="Rfad5c303af274214" /><Relationship Type="http://schemas.openxmlformats.org/officeDocument/2006/relationships/slide" Target="/ppt/slides/slide4.xml" Id="R3d0b8789fa5d4d4f" /><Relationship Type="http://schemas.openxmlformats.org/officeDocument/2006/relationships/slide" Target="/ppt/slides/slide5.xml" Id="Ree4375c8be5248de" /><Relationship Type="http://schemas.openxmlformats.org/officeDocument/2006/relationships/slide" Target="/ppt/slides/slide6.xml" Id="Rded7763f22e7484f" /><Relationship Type="http://schemas.openxmlformats.org/officeDocument/2006/relationships/slide" Target="/ppt/slides/slide7.xml" Id="Rcb98c9f9ab80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5dc606f614e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7e89ec47d400d" /><Relationship Type="http://schemas.openxmlformats.org/officeDocument/2006/relationships/theme" Target="/ppt/slideMasters/theme/theme1.xml" Id="Raafa5e631ffb43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e7e89ec47d40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d3eb4ae6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7a92772ae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bf15ad518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90fab83f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c936bd89d4a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7c23a096c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9d2433ab5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HAHACA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HAHACA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1 495 215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8 987 775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GREPSTAD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Theodor Løvstads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919 641 819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HAHACA AS</a:t>
            </a:r>
          </a:p>
        </p:txBody>
      </p:sp>
    </p:spTree>
  </p:cSld>
  <p:clrMapOvr>
    <a:masterClrMapping xmlns:a="http://schemas.openxmlformats.org/drawingml/2006/main"/>
  </p:clrMapOvr>
</p:sld>
</file>