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e57b5ceee1b43a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a80a2210e394a0a"/>
  </p:sldMasterIdLst>
  <p:sldIdLst>
    <p:sldId xmlns:r="http://schemas.openxmlformats.org/officeDocument/2006/relationships" id="256" r:id="Ra7c52c1b40b94465"/>
    <p:sldId xmlns:r="http://schemas.openxmlformats.org/officeDocument/2006/relationships" id="257" r:id="R6db6b39381fa434b"/>
    <p:sldId xmlns:r="http://schemas.openxmlformats.org/officeDocument/2006/relationships" id="258" r:id="R9d1fea0e99584580"/>
    <p:sldId xmlns:r="http://schemas.openxmlformats.org/officeDocument/2006/relationships" id="259" r:id="R426ab1c11fef4e6e"/>
    <p:sldId xmlns:r="http://schemas.openxmlformats.org/officeDocument/2006/relationships" id="260" r:id="R1f68f02a8f7f4acd"/>
    <p:sldId xmlns:r="http://schemas.openxmlformats.org/officeDocument/2006/relationships" id="261" r:id="R27105b9aea7f4b9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a80a2210e394a0a" /><Relationship Type="http://schemas.openxmlformats.org/officeDocument/2006/relationships/slide" Target="/ppt/slides/slide1.xml" Id="Ra7c52c1b40b94465" /><Relationship Type="http://schemas.openxmlformats.org/officeDocument/2006/relationships/slide" Target="/ppt/slides/slide2.xml" Id="R6db6b39381fa434b" /><Relationship Type="http://schemas.openxmlformats.org/officeDocument/2006/relationships/slide" Target="/ppt/slides/slide3.xml" Id="R9d1fea0e99584580" /><Relationship Type="http://schemas.openxmlformats.org/officeDocument/2006/relationships/slide" Target="/ppt/slides/slide4.xml" Id="R426ab1c11fef4e6e" /><Relationship Type="http://schemas.openxmlformats.org/officeDocument/2006/relationships/slide" Target="/ppt/slides/slide5.xml" Id="R1f68f02a8f7f4acd" /><Relationship Type="http://schemas.openxmlformats.org/officeDocument/2006/relationships/slide" Target="/ppt/slides/slide6.xml" Id="R27105b9aea7f4b9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dac933ac81414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3a529376804ea9" /><Relationship Type="http://schemas.openxmlformats.org/officeDocument/2006/relationships/theme" Target="/ppt/slideMasters/theme/theme1.xml" Id="R6e32b238b6af4df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c3a529376804ea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72f663dbe34be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23ad107a2b481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ff1a6fb16a4e6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e11e33fb6b4d1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3f87556ab5461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40b8a2bcde49f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PER AMUND BRENNO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AMUND BRENNO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AMUND BRENNO ble etablert [år] og holder til i Nesbyen.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AMUND BRENNO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AMUND BRENNO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AMUND BRENNO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3 362 510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1 985 790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1 985 671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675 172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1 072 139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AMUND BRENNO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Brennovegen 160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3540 Nesbyen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919 635 088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PER AMUND BRENNO</a:t>
            </a:r>
          </a:p>
        </p:txBody>
      </p:sp>
    </p:spTree>
  </p:cSld>
  <p:clrMapOvr>
    <a:masterClrMapping xmlns:a="http://schemas.openxmlformats.org/drawingml/2006/main"/>
  </p:clrMapOvr>
</p:sld>
</file>