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f997f2fa4b4e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e58a776e9d41cb"/>
  </p:sldMasterIdLst>
  <p:sldIdLst>
    <p:sldId xmlns:r="http://schemas.openxmlformats.org/officeDocument/2006/relationships" id="256" r:id="R1c2f4276b94341b4"/>
    <p:sldId xmlns:r="http://schemas.openxmlformats.org/officeDocument/2006/relationships" id="257" r:id="R05ba4fc2c8e04759"/>
    <p:sldId xmlns:r="http://schemas.openxmlformats.org/officeDocument/2006/relationships" id="258" r:id="Rc89ebbfc20e1400b"/>
    <p:sldId xmlns:r="http://schemas.openxmlformats.org/officeDocument/2006/relationships" id="259" r:id="Rd84173de5d6a4558"/>
    <p:sldId xmlns:r="http://schemas.openxmlformats.org/officeDocument/2006/relationships" id="260" r:id="R8ab7ea50871e4daa"/>
    <p:sldId xmlns:r="http://schemas.openxmlformats.org/officeDocument/2006/relationships" id="261" r:id="Rf9414237efec41de"/>
    <p:sldId xmlns:r="http://schemas.openxmlformats.org/officeDocument/2006/relationships" id="262" r:id="R89fa9923100748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e58a776e9d41cb" /><Relationship Type="http://schemas.openxmlformats.org/officeDocument/2006/relationships/slide" Target="/ppt/slides/slide1.xml" Id="R1c2f4276b94341b4" /><Relationship Type="http://schemas.openxmlformats.org/officeDocument/2006/relationships/slide" Target="/ppt/slides/slide2.xml" Id="R05ba4fc2c8e04759" /><Relationship Type="http://schemas.openxmlformats.org/officeDocument/2006/relationships/slide" Target="/ppt/slides/slide3.xml" Id="Rc89ebbfc20e1400b" /><Relationship Type="http://schemas.openxmlformats.org/officeDocument/2006/relationships/slide" Target="/ppt/slides/slide4.xml" Id="Rd84173de5d6a4558" /><Relationship Type="http://schemas.openxmlformats.org/officeDocument/2006/relationships/slide" Target="/ppt/slides/slide5.xml" Id="R8ab7ea50871e4daa" /><Relationship Type="http://schemas.openxmlformats.org/officeDocument/2006/relationships/slide" Target="/ppt/slides/slide6.xml" Id="Rf9414237efec41de" /><Relationship Type="http://schemas.openxmlformats.org/officeDocument/2006/relationships/slide" Target="/ppt/slides/slide7.xml" Id="R89fa9923100748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59cae7bc554c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ff772c7914d0a" /><Relationship Type="http://schemas.openxmlformats.org/officeDocument/2006/relationships/theme" Target="/ppt/slideMasters/theme/theme1.xml" Id="R3db8cc96a7684e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4ff772c7914d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8cfc26e8347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91782ada647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3f3b7ad6f42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754de29f54d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bd03a0ee24d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feb47721344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08cba44844f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OKSEN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3 470 655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3 492 935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EYVIND HØSTELAND SOLBU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1433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919 623 373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OKSEN AS</a:t>
            </a:r>
          </a:p>
        </p:txBody>
      </p:sp>
    </p:spTree>
  </p:cSld>
  <p:clrMapOvr>
    <a:masterClrMapping xmlns:a="http://schemas.openxmlformats.org/drawingml/2006/main"/>
  </p:clrMapOvr>
</p:sld>
</file>