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3bc256ba75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8ad74e8dd40f9"/>
  </p:sldMasterIdLst>
  <p:sldIdLst>
    <p:sldId xmlns:r="http://schemas.openxmlformats.org/officeDocument/2006/relationships" id="256" r:id="R35470694bbdf4255"/>
    <p:sldId xmlns:r="http://schemas.openxmlformats.org/officeDocument/2006/relationships" id="257" r:id="Rbb809b18d5844ec0"/>
    <p:sldId xmlns:r="http://schemas.openxmlformats.org/officeDocument/2006/relationships" id="258" r:id="R4cf845496cf746e4"/>
    <p:sldId xmlns:r="http://schemas.openxmlformats.org/officeDocument/2006/relationships" id="259" r:id="R1b6a50b0cdb7477f"/>
    <p:sldId xmlns:r="http://schemas.openxmlformats.org/officeDocument/2006/relationships" id="260" r:id="R6710cb454cb24825"/>
    <p:sldId xmlns:r="http://schemas.openxmlformats.org/officeDocument/2006/relationships" id="261" r:id="R661b5d31e0bc47c0"/>
    <p:sldId xmlns:r="http://schemas.openxmlformats.org/officeDocument/2006/relationships" id="262" r:id="R2d7a28b4043d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8ad74e8dd40f9" /><Relationship Type="http://schemas.openxmlformats.org/officeDocument/2006/relationships/slide" Target="/ppt/slides/slide1.xml" Id="R35470694bbdf4255" /><Relationship Type="http://schemas.openxmlformats.org/officeDocument/2006/relationships/slide" Target="/ppt/slides/slide2.xml" Id="Rbb809b18d5844ec0" /><Relationship Type="http://schemas.openxmlformats.org/officeDocument/2006/relationships/slide" Target="/ppt/slides/slide3.xml" Id="R4cf845496cf746e4" /><Relationship Type="http://schemas.openxmlformats.org/officeDocument/2006/relationships/slide" Target="/ppt/slides/slide4.xml" Id="R1b6a50b0cdb7477f" /><Relationship Type="http://schemas.openxmlformats.org/officeDocument/2006/relationships/slide" Target="/ppt/slides/slide5.xml" Id="R6710cb454cb24825" /><Relationship Type="http://schemas.openxmlformats.org/officeDocument/2006/relationships/slide" Target="/ppt/slides/slide6.xml" Id="R661b5d31e0bc47c0" /><Relationship Type="http://schemas.openxmlformats.org/officeDocument/2006/relationships/slide" Target="/ppt/slides/slide7.xml" Id="R2d7a28b4043d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159588786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d9bdf039f4486" /><Relationship Type="http://schemas.openxmlformats.org/officeDocument/2006/relationships/theme" Target="/ppt/slideMasters/theme/theme1.xml" Id="R85bdf77dc8f7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d9bdf039f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92c9134b4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71e7bd88d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049bc439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3249b8be345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6fa02eee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5a51b5d6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11ce7d93c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41 551 188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36 636 898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104 931 496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EIENDOMSHUSET MALLING &amp; CO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CAKI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