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cf0e2a445a44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cf476154ee4e55"/>
  </p:sldMasterIdLst>
  <p:sldIdLst>
    <p:sldId xmlns:r="http://schemas.openxmlformats.org/officeDocument/2006/relationships" id="256" r:id="R839b545b2ae1491c"/>
    <p:sldId xmlns:r="http://schemas.openxmlformats.org/officeDocument/2006/relationships" id="257" r:id="R78651b446cb5483d"/>
    <p:sldId xmlns:r="http://schemas.openxmlformats.org/officeDocument/2006/relationships" id="258" r:id="R6c4e9c73f76d47ab"/>
    <p:sldId xmlns:r="http://schemas.openxmlformats.org/officeDocument/2006/relationships" id="259" r:id="R323f0eb14fd54ff1"/>
    <p:sldId xmlns:r="http://schemas.openxmlformats.org/officeDocument/2006/relationships" id="260" r:id="R246b707bb2f54f1b"/>
    <p:sldId xmlns:r="http://schemas.openxmlformats.org/officeDocument/2006/relationships" id="261" r:id="R54c6e43d599e46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cf476154ee4e55" /><Relationship Type="http://schemas.openxmlformats.org/officeDocument/2006/relationships/slide" Target="/ppt/slides/slide1.xml" Id="R839b545b2ae1491c" /><Relationship Type="http://schemas.openxmlformats.org/officeDocument/2006/relationships/slide" Target="/ppt/slides/slide2.xml" Id="R78651b446cb5483d" /><Relationship Type="http://schemas.openxmlformats.org/officeDocument/2006/relationships/slide" Target="/ppt/slides/slide3.xml" Id="R6c4e9c73f76d47ab" /><Relationship Type="http://schemas.openxmlformats.org/officeDocument/2006/relationships/slide" Target="/ppt/slides/slide4.xml" Id="R323f0eb14fd54ff1" /><Relationship Type="http://schemas.openxmlformats.org/officeDocument/2006/relationships/slide" Target="/ppt/slides/slide5.xml" Id="R246b707bb2f54f1b" /><Relationship Type="http://schemas.openxmlformats.org/officeDocument/2006/relationships/slide" Target="/ppt/slides/slide6.xml" Id="R54c6e43d599e46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f05aee1bf84d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569f2d7db41e3" /><Relationship Type="http://schemas.openxmlformats.org/officeDocument/2006/relationships/theme" Target="/ppt/slideMasters/theme/theme1.xml" Id="R1d20991f108747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2569f2d7db41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349c0ee7c43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554cfb0f24a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27cf8f32745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3166a40e345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f2a590d434c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20245367b41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MALLING &amp; CO FORVALTNING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919 599 154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