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56aae7619646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e28ccb90c1464f"/>
  </p:sldMasterIdLst>
  <p:sldIdLst>
    <p:sldId xmlns:r="http://schemas.openxmlformats.org/officeDocument/2006/relationships" id="256" r:id="Rd13e915d71764ec8"/>
    <p:sldId xmlns:r="http://schemas.openxmlformats.org/officeDocument/2006/relationships" id="257" r:id="Re5bdfc89284c440f"/>
    <p:sldId xmlns:r="http://schemas.openxmlformats.org/officeDocument/2006/relationships" id="258" r:id="R8983d0716ca143b8"/>
    <p:sldId xmlns:r="http://schemas.openxmlformats.org/officeDocument/2006/relationships" id="259" r:id="Rd2b9070927a44ce5"/>
    <p:sldId xmlns:r="http://schemas.openxmlformats.org/officeDocument/2006/relationships" id="260" r:id="Rbf7876059b97419c"/>
    <p:sldId xmlns:r="http://schemas.openxmlformats.org/officeDocument/2006/relationships" id="261" r:id="R33ea70b846ce4307"/>
    <p:sldId xmlns:r="http://schemas.openxmlformats.org/officeDocument/2006/relationships" id="262" r:id="R14e2941b2a4d4e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e28ccb90c1464f" /><Relationship Type="http://schemas.openxmlformats.org/officeDocument/2006/relationships/slide" Target="/ppt/slides/slide1.xml" Id="Rd13e915d71764ec8" /><Relationship Type="http://schemas.openxmlformats.org/officeDocument/2006/relationships/slide" Target="/ppt/slides/slide2.xml" Id="Re5bdfc89284c440f" /><Relationship Type="http://schemas.openxmlformats.org/officeDocument/2006/relationships/slide" Target="/ppt/slides/slide3.xml" Id="R8983d0716ca143b8" /><Relationship Type="http://schemas.openxmlformats.org/officeDocument/2006/relationships/slide" Target="/ppt/slides/slide4.xml" Id="Rd2b9070927a44ce5" /><Relationship Type="http://schemas.openxmlformats.org/officeDocument/2006/relationships/slide" Target="/ppt/slides/slide5.xml" Id="Rbf7876059b97419c" /><Relationship Type="http://schemas.openxmlformats.org/officeDocument/2006/relationships/slide" Target="/ppt/slides/slide6.xml" Id="R33ea70b846ce4307" /><Relationship Type="http://schemas.openxmlformats.org/officeDocument/2006/relationships/slide" Target="/ppt/slides/slide7.xml" Id="R14e2941b2a4d4e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b6917861a74b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f8af567644346" /><Relationship Type="http://schemas.openxmlformats.org/officeDocument/2006/relationships/theme" Target="/ppt/slideMasters/theme/theme1.xml" Id="Ra1387a6c21b144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bf8af5676443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5617ed2774b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bd50b7b1a43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6c0a6a2db4c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ded235ce24e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5f48eb0ef4b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c368892b248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79d3ce93b4d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CAKI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4 954 815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7 690 001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16 984 527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KILDALSEN CATHRINE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Ruglandveien 76B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919 599 138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