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c78158a27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2af1bef454a79"/>
  </p:sldMasterIdLst>
  <p:sldIdLst>
    <p:sldId xmlns:r="http://schemas.openxmlformats.org/officeDocument/2006/relationships" id="256" r:id="R0e4d1c5419424eca"/>
    <p:sldId xmlns:r="http://schemas.openxmlformats.org/officeDocument/2006/relationships" id="257" r:id="R528c819e4b7648ec"/>
    <p:sldId xmlns:r="http://schemas.openxmlformats.org/officeDocument/2006/relationships" id="258" r:id="R69921479391e493b"/>
    <p:sldId xmlns:r="http://schemas.openxmlformats.org/officeDocument/2006/relationships" id="259" r:id="Rf44ef01763964677"/>
    <p:sldId xmlns:r="http://schemas.openxmlformats.org/officeDocument/2006/relationships" id="260" r:id="R2d4f42cc9bba47e6"/>
    <p:sldId xmlns:r="http://schemas.openxmlformats.org/officeDocument/2006/relationships" id="261" r:id="R4b9dc0d556b9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2af1bef454a79" /><Relationship Type="http://schemas.openxmlformats.org/officeDocument/2006/relationships/slide" Target="/ppt/slides/slide1.xml" Id="R0e4d1c5419424eca" /><Relationship Type="http://schemas.openxmlformats.org/officeDocument/2006/relationships/slide" Target="/ppt/slides/slide2.xml" Id="R528c819e4b7648ec" /><Relationship Type="http://schemas.openxmlformats.org/officeDocument/2006/relationships/slide" Target="/ppt/slides/slide3.xml" Id="R69921479391e493b" /><Relationship Type="http://schemas.openxmlformats.org/officeDocument/2006/relationships/slide" Target="/ppt/slides/slide4.xml" Id="Rf44ef01763964677" /><Relationship Type="http://schemas.openxmlformats.org/officeDocument/2006/relationships/slide" Target="/ppt/slides/slide5.xml" Id="R2d4f42cc9bba47e6" /><Relationship Type="http://schemas.openxmlformats.org/officeDocument/2006/relationships/slide" Target="/ppt/slides/slide6.xml" Id="R4b9dc0d556b9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aa8927146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22347bdb4ec7" /><Relationship Type="http://schemas.openxmlformats.org/officeDocument/2006/relationships/theme" Target="/ppt/slideMasters/theme/theme1.xml" Id="R521514856aa1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c22347bdb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ce5128de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85f77f8b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745c247f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aed0c851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18409a96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f0c34f58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CAKI AS</a:t>
            </a:r>
          </a:p>
        </p:txBody>
      </p:sp>
    </p:spTree>
  </p:cSld>
  <p:clrMapOvr>
    <a:masterClrMapping xmlns:a="http://schemas.openxmlformats.org/drawingml/2006/main"/>
  </p:clrMapOvr>
</p:sld>
</file>