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8ef6f5a2a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b578cbea041a6"/>
  </p:sldMasterIdLst>
  <p:sldIdLst>
    <p:sldId xmlns:r="http://schemas.openxmlformats.org/officeDocument/2006/relationships" id="256" r:id="R1ee2649e004b4e8c"/>
    <p:sldId xmlns:r="http://schemas.openxmlformats.org/officeDocument/2006/relationships" id="257" r:id="R6c63599671f44158"/>
    <p:sldId xmlns:r="http://schemas.openxmlformats.org/officeDocument/2006/relationships" id="258" r:id="Ra28061cc74b34d80"/>
    <p:sldId xmlns:r="http://schemas.openxmlformats.org/officeDocument/2006/relationships" id="259" r:id="R34bc2e15c5114e86"/>
    <p:sldId xmlns:r="http://schemas.openxmlformats.org/officeDocument/2006/relationships" id="260" r:id="Rf3269ca6b2494883"/>
    <p:sldId xmlns:r="http://schemas.openxmlformats.org/officeDocument/2006/relationships" id="261" r:id="R3b6aca0b61fc435f"/>
    <p:sldId xmlns:r="http://schemas.openxmlformats.org/officeDocument/2006/relationships" id="262" r:id="Ra6c84414ec6d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b578cbea041a6" /><Relationship Type="http://schemas.openxmlformats.org/officeDocument/2006/relationships/slide" Target="/ppt/slides/slide1.xml" Id="R1ee2649e004b4e8c" /><Relationship Type="http://schemas.openxmlformats.org/officeDocument/2006/relationships/slide" Target="/ppt/slides/slide2.xml" Id="R6c63599671f44158" /><Relationship Type="http://schemas.openxmlformats.org/officeDocument/2006/relationships/slide" Target="/ppt/slides/slide3.xml" Id="Ra28061cc74b34d80" /><Relationship Type="http://schemas.openxmlformats.org/officeDocument/2006/relationships/slide" Target="/ppt/slides/slide4.xml" Id="R34bc2e15c5114e86" /><Relationship Type="http://schemas.openxmlformats.org/officeDocument/2006/relationships/slide" Target="/ppt/slides/slide5.xml" Id="Rf3269ca6b2494883" /><Relationship Type="http://schemas.openxmlformats.org/officeDocument/2006/relationships/slide" Target="/ppt/slides/slide6.xml" Id="R3b6aca0b61fc435f" /><Relationship Type="http://schemas.openxmlformats.org/officeDocument/2006/relationships/slide" Target="/ppt/slides/slide7.xml" Id="Ra6c84414ec6d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470250618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96e18a0624a5f" /><Relationship Type="http://schemas.openxmlformats.org/officeDocument/2006/relationships/theme" Target="/ppt/slideMasters/theme/theme1.xml" Id="R08cc14aba34445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96e18a062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961cdc6ae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ba474ca1e44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47939dbdb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5899e4083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47de3205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773fe5859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d4307144d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19 987 890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