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b348cd0dd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35d8f703a42c6"/>
  </p:sldMasterIdLst>
  <p:sldIdLst>
    <p:sldId xmlns:r="http://schemas.openxmlformats.org/officeDocument/2006/relationships" id="256" r:id="Ra962bd0e06764e58"/>
    <p:sldId xmlns:r="http://schemas.openxmlformats.org/officeDocument/2006/relationships" id="257" r:id="R67811868a79d4287"/>
    <p:sldId xmlns:r="http://schemas.openxmlformats.org/officeDocument/2006/relationships" id="258" r:id="Rfd24d0c149694264"/>
    <p:sldId xmlns:r="http://schemas.openxmlformats.org/officeDocument/2006/relationships" id="259" r:id="R87b51a0b824c4c37"/>
    <p:sldId xmlns:r="http://schemas.openxmlformats.org/officeDocument/2006/relationships" id="260" r:id="R0ce6bd80b8e348c8"/>
    <p:sldId xmlns:r="http://schemas.openxmlformats.org/officeDocument/2006/relationships" id="261" r:id="Rc581cf4210ea4b57"/>
    <p:sldId xmlns:r="http://schemas.openxmlformats.org/officeDocument/2006/relationships" id="262" r:id="R261bf4d8ce5e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35d8f703a42c6" /><Relationship Type="http://schemas.openxmlformats.org/officeDocument/2006/relationships/slide" Target="/ppt/slides/slide1.xml" Id="Ra962bd0e06764e58" /><Relationship Type="http://schemas.openxmlformats.org/officeDocument/2006/relationships/slide" Target="/ppt/slides/slide2.xml" Id="R67811868a79d4287" /><Relationship Type="http://schemas.openxmlformats.org/officeDocument/2006/relationships/slide" Target="/ppt/slides/slide3.xml" Id="Rfd24d0c149694264" /><Relationship Type="http://schemas.openxmlformats.org/officeDocument/2006/relationships/slide" Target="/ppt/slides/slide4.xml" Id="R87b51a0b824c4c37" /><Relationship Type="http://schemas.openxmlformats.org/officeDocument/2006/relationships/slide" Target="/ppt/slides/slide5.xml" Id="R0ce6bd80b8e348c8" /><Relationship Type="http://schemas.openxmlformats.org/officeDocument/2006/relationships/slide" Target="/ppt/slides/slide6.xml" Id="Rc581cf4210ea4b57" /><Relationship Type="http://schemas.openxmlformats.org/officeDocument/2006/relationships/slide" Target="/ppt/slides/slide7.xml" Id="R261bf4d8ce5e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857d711c1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b7e3985184878" /><Relationship Type="http://schemas.openxmlformats.org/officeDocument/2006/relationships/theme" Target="/ppt/slideMasters/theme/theme1.xml" Id="R11c20314d8ff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b7e398518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af292131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59819a298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f39f79ed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33c47d73e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78137273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0863402ac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d4f68c51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CAPEX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