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fa749bdd6f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e3cdc825044bd"/>
  </p:sldMasterIdLst>
  <p:sldIdLst>
    <p:sldId xmlns:r="http://schemas.openxmlformats.org/officeDocument/2006/relationships" id="256" r:id="R86c8a47e0df14af4"/>
    <p:sldId xmlns:r="http://schemas.openxmlformats.org/officeDocument/2006/relationships" id="257" r:id="R7dda33a51c21427d"/>
    <p:sldId xmlns:r="http://schemas.openxmlformats.org/officeDocument/2006/relationships" id="258" r:id="R0593e4f9941e4c8f"/>
    <p:sldId xmlns:r="http://schemas.openxmlformats.org/officeDocument/2006/relationships" id="259" r:id="Re9c536406f4d40c7"/>
    <p:sldId xmlns:r="http://schemas.openxmlformats.org/officeDocument/2006/relationships" id="260" r:id="Ra2be529a45954b69"/>
    <p:sldId xmlns:r="http://schemas.openxmlformats.org/officeDocument/2006/relationships" id="261" r:id="Rfc952c9e8ee24fe4"/>
    <p:sldId xmlns:r="http://schemas.openxmlformats.org/officeDocument/2006/relationships" id="262" r:id="R14a726d4063f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e3cdc825044bd" /><Relationship Type="http://schemas.openxmlformats.org/officeDocument/2006/relationships/slide" Target="/ppt/slides/slide1.xml" Id="R86c8a47e0df14af4" /><Relationship Type="http://schemas.openxmlformats.org/officeDocument/2006/relationships/slide" Target="/ppt/slides/slide2.xml" Id="R7dda33a51c21427d" /><Relationship Type="http://schemas.openxmlformats.org/officeDocument/2006/relationships/slide" Target="/ppt/slides/slide3.xml" Id="R0593e4f9941e4c8f" /><Relationship Type="http://schemas.openxmlformats.org/officeDocument/2006/relationships/slide" Target="/ppt/slides/slide4.xml" Id="Re9c536406f4d40c7" /><Relationship Type="http://schemas.openxmlformats.org/officeDocument/2006/relationships/slide" Target="/ppt/slides/slide5.xml" Id="Ra2be529a45954b69" /><Relationship Type="http://schemas.openxmlformats.org/officeDocument/2006/relationships/slide" Target="/ppt/slides/slide6.xml" Id="Rfc952c9e8ee24fe4" /><Relationship Type="http://schemas.openxmlformats.org/officeDocument/2006/relationships/slide" Target="/ppt/slides/slide7.xml" Id="R14a726d4063f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482c840704f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ebb52fded48c1" /><Relationship Type="http://schemas.openxmlformats.org/officeDocument/2006/relationships/theme" Target="/ppt/slideMasters/theme/theme1.xml" Id="Rf2253eebef0d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2ebb52fded48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c07cd6f12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e437e57d9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d9461afb843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a42a55bae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0f00d552343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945a876084e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1482d4db1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 GALLO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 GALLO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427 741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25 403 109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27 934 883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JØRGEN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919 522 623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 GALLO AS</a:t>
            </a:r>
          </a:p>
        </p:txBody>
      </p:sp>
    </p:spTree>
  </p:cSld>
  <p:clrMapOvr>
    <a:masterClrMapping xmlns:a="http://schemas.openxmlformats.org/drawingml/2006/main"/>
  </p:clrMapOvr>
</p:sld>
</file>