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f3a15adc3d4e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3f9c09e5b64909"/>
  </p:sldMasterIdLst>
  <p:sldIdLst>
    <p:sldId xmlns:r="http://schemas.openxmlformats.org/officeDocument/2006/relationships" id="256" r:id="Ra37e50006a7b487d"/>
    <p:sldId xmlns:r="http://schemas.openxmlformats.org/officeDocument/2006/relationships" id="257" r:id="Rac015d0762a94a55"/>
    <p:sldId xmlns:r="http://schemas.openxmlformats.org/officeDocument/2006/relationships" id="258" r:id="Rf11c506f45474ebd"/>
    <p:sldId xmlns:r="http://schemas.openxmlformats.org/officeDocument/2006/relationships" id="259" r:id="R7b33a6b60968411b"/>
    <p:sldId xmlns:r="http://schemas.openxmlformats.org/officeDocument/2006/relationships" id="260" r:id="R4588c40175544947"/>
    <p:sldId xmlns:r="http://schemas.openxmlformats.org/officeDocument/2006/relationships" id="261" r:id="R2fac23daf1204f75"/>
    <p:sldId xmlns:r="http://schemas.openxmlformats.org/officeDocument/2006/relationships" id="262" r:id="Rb880932ab93248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f9c09e5b64909" /><Relationship Type="http://schemas.openxmlformats.org/officeDocument/2006/relationships/slide" Target="/ppt/slides/slide1.xml" Id="Ra37e50006a7b487d" /><Relationship Type="http://schemas.openxmlformats.org/officeDocument/2006/relationships/slide" Target="/ppt/slides/slide2.xml" Id="Rac015d0762a94a55" /><Relationship Type="http://schemas.openxmlformats.org/officeDocument/2006/relationships/slide" Target="/ppt/slides/slide3.xml" Id="Rf11c506f45474ebd" /><Relationship Type="http://schemas.openxmlformats.org/officeDocument/2006/relationships/slide" Target="/ppt/slides/slide4.xml" Id="R7b33a6b60968411b" /><Relationship Type="http://schemas.openxmlformats.org/officeDocument/2006/relationships/slide" Target="/ppt/slides/slide5.xml" Id="R4588c40175544947" /><Relationship Type="http://schemas.openxmlformats.org/officeDocument/2006/relationships/slide" Target="/ppt/slides/slide6.xml" Id="R2fac23daf1204f75" /><Relationship Type="http://schemas.openxmlformats.org/officeDocument/2006/relationships/slide" Target="/ppt/slides/slide7.xml" Id="Rb880932ab93248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786c36f2549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787989357431e" /><Relationship Type="http://schemas.openxmlformats.org/officeDocument/2006/relationships/theme" Target="/ppt/slideMasters/theme/theme1.xml" Id="R6669f1eb9dff41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778798935743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e736f6bb047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a75a0aca549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0a9e955004c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8d70e65d541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e54a3787c45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573c318c34b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c0ee623c44e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DRENG INVEST AS ble etablert [år] og holder til i Øvrebø.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873 316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873 316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DRANGE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Setesdalsvegen 793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4715 Øvrebø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919 518 596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DRENG INVEST AS</a:t>
            </a:r>
          </a:p>
        </p:txBody>
      </p:sp>
    </p:spTree>
  </p:cSld>
  <p:clrMapOvr>
    <a:masterClrMapping xmlns:a="http://schemas.openxmlformats.org/drawingml/2006/main"/>
  </p:clrMapOvr>
</p:sld>
</file>