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dbeeaae0d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7a5a30dd44784"/>
  </p:sldMasterIdLst>
  <p:sldIdLst>
    <p:sldId xmlns:r="http://schemas.openxmlformats.org/officeDocument/2006/relationships" id="256" r:id="R3278bfaaf9154719"/>
    <p:sldId xmlns:r="http://schemas.openxmlformats.org/officeDocument/2006/relationships" id="257" r:id="R721459fce7804fd9"/>
    <p:sldId xmlns:r="http://schemas.openxmlformats.org/officeDocument/2006/relationships" id="258" r:id="R8db149d1b9764974"/>
    <p:sldId xmlns:r="http://schemas.openxmlformats.org/officeDocument/2006/relationships" id="259" r:id="Rd0f6a58543e148d2"/>
    <p:sldId xmlns:r="http://schemas.openxmlformats.org/officeDocument/2006/relationships" id="260" r:id="R81388843def1445b"/>
    <p:sldId xmlns:r="http://schemas.openxmlformats.org/officeDocument/2006/relationships" id="261" r:id="R2ce382812ebd4b8b"/>
    <p:sldId xmlns:r="http://schemas.openxmlformats.org/officeDocument/2006/relationships" id="262" r:id="R64fe6e3032bc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7a5a30dd44784" /><Relationship Type="http://schemas.openxmlformats.org/officeDocument/2006/relationships/slide" Target="/ppt/slides/slide1.xml" Id="R3278bfaaf9154719" /><Relationship Type="http://schemas.openxmlformats.org/officeDocument/2006/relationships/slide" Target="/ppt/slides/slide2.xml" Id="R721459fce7804fd9" /><Relationship Type="http://schemas.openxmlformats.org/officeDocument/2006/relationships/slide" Target="/ppt/slides/slide3.xml" Id="R8db149d1b9764974" /><Relationship Type="http://schemas.openxmlformats.org/officeDocument/2006/relationships/slide" Target="/ppt/slides/slide4.xml" Id="Rd0f6a58543e148d2" /><Relationship Type="http://schemas.openxmlformats.org/officeDocument/2006/relationships/slide" Target="/ppt/slides/slide5.xml" Id="R81388843def1445b" /><Relationship Type="http://schemas.openxmlformats.org/officeDocument/2006/relationships/slide" Target="/ppt/slides/slide6.xml" Id="R2ce382812ebd4b8b" /><Relationship Type="http://schemas.openxmlformats.org/officeDocument/2006/relationships/slide" Target="/ppt/slides/slide7.xml" Id="R64fe6e3032bc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e2df143e2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bcf9f8ce447f3" /><Relationship Type="http://schemas.openxmlformats.org/officeDocument/2006/relationships/theme" Target="/ppt/slideMasters/theme/theme1.xml" Id="Rf4d66704e16340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bcf9f8ce447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9a88b7fc47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be13d93a1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816590ccf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cb65ba3fc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0ab5f61d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83ea5cad0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6d67c9e9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 REVISJON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1 588 675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STIE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STIE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Stie, Skårerveien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919 513 659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