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25ab3b801142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5e6447b7694a4e"/>
  </p:sldMasterIdLst>
  <p:sldIdLst>
    <p:sldId xmlns:r="http://schemas.openxmlformats.org/officeDocument/2006/relationships" id="256" r:id="Rd284231b1513498d"/>
    <p:sldId xmlns:r="http://schemas.openxmlformats.org/officeDocument/2006/relationships" id="257" r:id="Re8d963dcd1f24433"/>
    <p:sldId xmlns:r="http://schemas.openxmlformats.org/officeDocument/2006/relationships" id="258" r:id="R0044ae3ca01e49c3"/>
    <p:sldId xmlns:r="http://schemas.openxmlformats.org/officeDocument/2006/relationships" id="259" r:id="R1d86890e506b4f70"/>
    <p:sldId xmlns:r="http://schemas.openxmlformats.org/officeDocument/2006/relationships" id="260" r:id="R0280f99d17014025"/>
    <p:sldId xmlns:r="http://schemas.openxmlformats.org/officeDocument/2006/relationships" id="261" r:id="Ra5ddbd4ec9d2477d"/>
    <p:sldId xmlns:r="http://schemas.openxmlformats.org/officeDocument/2006/relationships" id="262" r:id="R5114fd4c979e46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e6447b7694a4e" /><Relationship Type="http://schemas.openxmlformats.org/officeDocument/2006/relationships/slide" Target="/ppt/slides/slide1.xml" Id="Rd284231b1513498d" /><Relationship Type="http://schemas.openxmlformats.org/officeDocument/2006/relationships/slide" Target="/ppt/slides/slide2.xml" Id="Re8d963dcd1f24433" /><Relationship Type="http://schemas.openxmlformats.org/officeDocument/2006/relationships/slide" Target="/ppt/slides/slide3.xml" Id="R0044ae3ca01e49c3" /><Relationship Type="http://schemas.openxmlformats.org/officeDocument/2006/relationships/slide" Target="/ppt/slides/slide4.xml" Id="R1d86890e506b4f70" /><Relationship Type="http://schemas.openxmlformats.org/officeDocument/2006/relationships/slide" Target="/ppt/slides/slide5.xml" Id="R0280f99d17014025" /><Relationship Type="http://schemas.openxmlformats.org/officeDocument/2006/relationships/slide" Target="/ppt/slides/slide6.xml" Id="Ra5ddbd4ec9d2477d" /><Relationship Type="http://schemas.openxmlformats.org/officeDocument/2006/relationships/slide" Target="/ppt/slides/slide7.xml" Id="R5114fd4c979e46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9b3c9732c4f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52609f42e45f2" /><Relationship Type="http://schemas.openxmlformats.org/officeDocument/2006/relationships/theme" Target="/ppt/slideMasters/theme/theme1.xml" Id="R1967ecd9a3a848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752609f42e45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f9ab92fdc46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c9a0975e345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733a1dc2a48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bc1ffa0884d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a5f0f64e94e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7120ed4e948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7f945dc7842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SEGBÅSS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SEGBÅSS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10 268 419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16 055 634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EGIL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BÅRD H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SJUR H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STINE H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Rygjaveien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919 512 369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