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182821ea442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ce191fac2641a9"/>
  </p:sldMasterIdLst>
  <p:sldIdLst>
    <p:sldId xmlns:r="http://schemas.openxmlformats.org/officeDocument/2006/relationships" id="256" r:id="Rf06a4acb8c1d4564"/>
    <p:sldId xmlns:r="http://schemas.openxmlformats.org/officeDocument/2006/relationships" id="257" r:id="R3e45c84b70a14814"/>
    <p:sldId xmlns:r="http://schemas.openxmlformats.org/officeDocument/2006/relationships" id="258" r:id="R4eed7c8f1f36447c"/>
    <p:sldId xmlns:r="http://schemas.openxmlformats.org/officeDocument/2006/relationships" id="259" r:id="R58a8b5d9195445c0"/>
    <p:sldId xmlns:r="http://schemas.openxmlformats.org/officeDocument/2006/relationships" id="260" r:id="R08c4a23a81094481"/>
    <p:sldId xmlns:r="http://schemas.openxmlformats.org/officeDocument/2006/relationships" id="261" r:id="Ra05ebd7ba25f46f7"/>
    <p:sldId xmlns:r="http://schemas.openxmlformats.org/officeDocument/2006/relationships" id="262" r:id="R8df34abe15d44d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e191fac2641a9" /><Relationship Type="http://schemas.openxmlformats.org/officeDocument/2006/relationships/slide" Target="/ppt/slides/slide1.xml" Id="Rf06a4acb8c1d4564" /><Relationship Type="http://schemas.openxmlformats.org/officeDocument/2006/relationships/slide" Target="/ppt/slides/slide2.xml" Id="R3e45c84b70a14814" /><Relationship Type="http://schemas.openxmlformats.org/officeDocument/2006/relationships/slide" Target="/ppt/slides/slide3.xml" Id="R4eed7c8f1f36447c" /><Relationship Type="http://schemas.openxmlformats.org/officeDocument/2006/relationships/slide" Target="/ppt/slides/slide4.xml" Id="R58a8b5d9195445c0" /><Relationship Type="http://schemas.openxmlformats.org/officeDocument/2006/relationships/slide" Target="/ppt/slides/slide5.xml" Id="R08c4a23a81094481" /><Relationship Type="http://schemas.openxmlformats.org/officeDocument/2006/relationships/slide" Target="/ppt/slides/slide6.xml" Id="Ra05ebd7ba25f46f7" /><Relationship Type="http://schemas.openxmlformats.org/officeDocument/2006/relationships/slide" Target="/ppt/slides/slide7.xml" Id="R8df34abe15d44d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3076595b74b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f7423d79e40e2" /><Relationship Type="http://schemas.openxmlformats.org/officeDocument/2006/relationships/theme" Target="/ppt/slideMasters/theme/theme1.xml" Id="R8b5625af364d43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bf7423d79e40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2b2a1a5504b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2f74dff884f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408adb0884e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0ef4a378d42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5c3adee9942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375bc92684b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e0cc7d2f74c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FMK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FMK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8 353 020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8 363 020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OSCAR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Langestrand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919 495 839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 AS</a:t>
            </a:r>
          </a:p>
        </p:txBody>
      </p:sp>
    </p:spTree>
  </p:cSld>
  <p:clrMapOvr>
    <a:masterClrMapping xmlns:a="http://schemas.openxmlformats.org/drawingml/2006/main"/>
  </p:clrMapOvr>
</p:sld>
</file>