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2f1e51f9a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e080feeff4719"/>
  </p:sldMasterIdLst>
  <p:sldIdLst>
    <p:sldId xmlns:r="http://schemas.openxmlformats.org/officeDocument/2006/relationships" id="256" r:id="R68ffccbecfa64ab4"/>
    <p:sldId xmlns:r="http://schemas.openxmlformats.org/officeDocument/2006/relationships" id="257" r:id="R78d90998fede4eba"/>
    <p:sldId xmlns:r="http://schemas.openxmlformats.org/officeDocument/2006/relationships" id="258" r:id="R74c3e9027b0d42b9"/>
    <p:sldId xmlns:r="http://schemas.openxmlformats.org/officeDocument/2006/relationships" id="259" r:id="Ra89d031f04bd4a88"/>
    <p:sldId xmlns:r="http://schemas.openxmlformats.org/officeDocument/2006/relationships" id="260" r:id="Rdb17bcaadc594b7d"/>
    <p:sldId xmlns:r="http://schemas.openxmlformats.org/officeDocument/2006/relationships" id="261" r:id="R0a4c1ca95af24f87"/>
    <p:sldId xmlns:r="http://schemas.openxmlformats.org/officeDocument/2006/relationships" id="262" r:id="R9ff27d6dd573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e080feeff4719" /><Relationship Type="http://schemas.openxmlformats.org/officeDocument/2006/relationships/slide" Target="/ppt/slides/slide1.xml" Id="R68ffccbecfa64ab4" /><Relationship Type="http://schemas.openxmlformats.org/officeDocument/2006/relationships/slide" Target="/ppt/slides/slide2.xml" Id="R78d90998fede4eba" /><Relationship Type="http://schemas.openxmlformats.org/officeDocument/2006/relationships/slide" Target="/ppt/slides/slide3.xml" Id="R74c3e9027b0d42b9" /><Relationship Type="http://schemas.openxmlformats.org/officeDocument/2006/relationships/slide" Target="/ppt/slides/slide4.xml" Id="Ra89d031f04bd4a88" /><Relationship Type="http://schemas.openxmlformats.org/officeDocument/2006/relationships/slide" Target="/ppt/slides/slide5.xml" Id="Rdb17bcaadc594b7d" /><Relationship Type="http://schemas.openxmlformats.org/officeDocument/2006/relationships/slide" Target="/ppt/slides/slide6.xml" Id="R0a4c1ca95af24f87" /><Relationship Type="http://schemas.openxmlformats.org/officeDocument/2006/relationships/slide" Target="/ppt/slides/slide7.xml" Id="R9ff27d6dd573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df2fab601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99d3344c4197" /><Relationship Type="http://schemas.openxmlformats.org/officeDocument/2006/relationships/theme" Target="/ppt/slideMasters/theme/theme1.xml" Id="R704f9b52cc34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599d3344c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7c298890a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5494b7c4a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dec77da0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d0a3d5670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36b27d17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e71b69da6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71e4b469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TANTALUM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HØEGH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