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f60269a89540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4659143c5d44a2"/>
  </p:sldMasterIdLst>
  <p:sldIdLst>
    <p:sldId xmlns:r="http://schemas.openxmlformats.org/officeDocument/2006/relationships" id="256" r:id="Re2a16c5586424d04"/>
    <p:sldId xmlns:r="http://schemas.openxmlformats.org/officeDocument/2006/relationships" id="257" r:id="Rac2faee5cd8b47d8"/>
    <p:sldId xmlns:r="http://schemas.openxmlformats.org/officeDocument/2006/relationships" id="258" r:id="Re3e47542abc94707"/>
    <p:sldId xmlns:r="http://schemas.openxmlformats.org/officeDocument/2006/relationships" id="259" r:id="R4d70c6ac947f4fba"/>
    <p:sldId xmlns:r="http://schemas.openxmlformats.org/officeDocument/2006/relationships" id="260" r:id="R48bb1417a53c4d8f"/>
    <p:sldId xmlns:r="http://schemas.openxmlformats.org/officeDocument/2006/relationships" id="261" r:id="R7980690eb25a4c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4659143c5d44a2" /><Relationship Type="http://schemas.openxmlformats.org/officeDocument/2006/relationships/slide" Target="/ppt/slides/slide1.xml" Id="Re2a16c5586424d04" /><Relationship Type="http://schemas.openxmlformats.org/officeDocument/2006/relationships/slide" Target="/ppt/slides/slide2.xml" Id="Rac2faee5cd8b47d8" /><Relationship Type="http://schemas.openxmlformats.org/officeDocument/2006/relationships/slide" Target="/ppt/slides/slide3.xml" Id="Re3e47542abc94707" /><Relationship Type="http://schemas.openxmlformats.org/officeDocument/2006/relationships/slide" Target="/ppt/slides/slide4.xml" Id="R4d70c6ac947f4fba" /><Relationship Type="http://schemas.openxmlformats.org/officeDocument/2006/relationships/slide" Target="/ppt/slides/slide5.xml" Id="R48bb1417a53c4d8f" /><Relationship Type="http://schemas.openxmlformats.org/officeDocument/2006/relationships/slide" Target="/ppt/slides/slide6.xml" Id="R7980690eb25a4c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9b3e14ea974f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f082dcb944f1f" /><Relationship Type="http://schemas.openxmlformats.org/officeDocument/2006/relationships/theme" Target="/ppt/slideMasters/theme/theme1.xml" Id="Rf9031109c7ea41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0f082dcb944f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76cf4e8324c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33e6bca9649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cd4f86a534c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0e3aaeb4144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db958b3e747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a5f840f9c48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TANTALUM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53A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919 490 047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TANTALUM AS</a:t>
            </a:r>
          </a:p>
        </p:txBody>
      </p:sp>
    </p:spTree>
  </p:cSld>
  <p:clrMapOvr>
    <a:masterClrMapping xmlns:a="http://schemas.openxmlformats.org/drawingml/2006/main"/>
  </p:clrMapOvr>
</p:sld>
</file>