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7b86ba96f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4e8c54e2d4c45"/>
  </p:sldMasterIdLst>
  <p:sldIdLst>
    <p:sldId xmlns:r="http://schemas.openxmlformats.org/officeDocument/2006/relationships" id="256" r:id="R16540afbcfc84231"/>
    <p:sldId xmlns:r="http://schemas.openxmlformats.org/officeDocument/2006/relationships" id="257" r:id="Re571ea92c4fa407e"/>
    <p:sldId xmlns:r="http://schemas.openxmlformats.org/officeDocument/2006/relationships" id="258" r:id="Rd908a9c1e82445f7"/>
    <p:sldId xmlns:r="http://schemas.openxmlformats.org/officeDocument/2006/relationships" id="259" r:id="R154848b08a6e4e16"/>
    <p:sldId xmlns:r="http://schemas.openxmlformats.org/officeDocument/2006/relationships" id="260" r:id="Rd6c2dcd6b11b44bb"/>
    <p:sldId xmlns:r="http://schemas.openxmlformats.org/officeDocument/2006/relationships" id="261" r:id="Ra293a28a18774637"/>
    <p:sldId xmlns:r="http://schemas.openxmlformats.org/officeDocument/2006/relationships" id="262" r:id="R9590d0d3346c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4e8c54e2d4c45" /><Relationship Type="http://schemas.openxmlformats.org/officeDocument/2006/relationships/slide" Target="/ppt/slides/slide1.xml" Id="R16540afbcfc84231" /><Relationship Type="http://schemas.openxmlformats.org/officeDocument/2006/relationships/slide" Target="/ppt/slides/slide2.xml" Id="Re571ea92c4fa407e" /><Relationship Type="http://schemas.openxmlformats.org/officeDocument/2006/relationships/slide" Target="/ppt/slides/slide3.xml" Id="Rd908a9c1e82445f7" /><Relationship Type="http://schemas.openxmlformats.org/officeDocument/2006/relationships/slide" Target="/ppt/slides/slide4.xml" Id="R154848b08a6e4e16" /><Relationship Type="http://schemas.openxmlformats.org/officeDocument/2006/relationships/slide" Target="/ppt/slides/slide5.xml" Id="Rd6c2dcd6b11b44bb" /><Relationship Type="http://schemas.openxmlformats.org/officeDocument/2006/relationships/slide" Target="/ppt/slides/slide6.xml" Id="Ra293a28a18774637" /><Relationship Type="http://schemas.openxmlformats.org/officeDocument/2006/relationships/slide" Target="/ppt/slides/slide7.xml" Id="R9590d0d3346c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344da595d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400073e694715" /><Relationship Type="http://schemas.openxmlformats.org/officeDocument/2006/relationships/theme" Target="/ppt/slideMasters/theme/theme1.xml" Id="R9344ed3933c3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400073e69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e30b4fc78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aa4262cb4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18572b1cd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db0fbab7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94a63050b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fb588fd8d44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2cd927c5a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TUNGSTEN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1 428 991 000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1 467 223 000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