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968559995a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2b14e18ab4ce2"/>
  </p:sldMasterIdLst>
  <p:sldIdLst>
    <p:sldId xmlns:r="http://schemas.openxmlformats.org/officeDocument/2006/relationships" id="256" r:id="R7ef2035e6db34152"/>
    <p:sldId xmlns:r="http://schemas.openxmlformats.org/officeDocument/2006/relationships" id="257" r:id="R0c5b8122db9f4ad6"/>
    <p:sldId xmlns:r="http://schemas.openxmlformats.org/officeDocument/2006/relationships" id="258" r:id="R6fb11da89bc44c09"/>
    <p:sldId xmlns:r="http://schemas.openxmlformats.org/officeDocument/2006/relationships" id="259" r:id="Ree9d7ac70320406d"/>
    <p:sldId xmlns:r="http://schemas.openxmlformats.org/officeDocument/2006/relationships" id="260" r:id="R2385239e75f1403d"/>
    <p:sldId xmlns:r="http://schemas.openxmlformats.org/officeDocument/2006/relationships" id="261" r:id="Ra19f93435335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2b14e18ab4ce2" /><Relationship Type="http://schemas.openxmlformats.org/officeDocument/2006/relationships/slide" Target="/ppt/slides/slide1.xml" Id="R7ef2035e6db34152" /><Relationship Type="http://schemas.openxmlformats.org/officeDocument/2006/relationships/slide" Target="/ppt/slides/slide2.xml" Id="R0c5b8122db9f4ad6" /><Relationship Type="http://schemas.openxmlformats.org/officeDocument/2006/relationships/slide" Target="/ppt/slides/slide3.xml" Id="R6fb11da89bc44c09" /><Relationship Type="http://schemas.openxmlformats.org/officeDocument/2006/relationships/slide" Target="/ppt/slides/slide4.xml" Id="Ree9d7ac70320406d" /><Relationship Type="http://schemas.openxmlformats.org/officeDocument/2006/relationships/slide" Target="/ppt/slides/slide5.xml" Id="R2385239e75f1403d" /><Relationship Type="http://schemas.openxmlformats.org/officeDocument/2006/relationships/slide" Target="/ppt/slides/slide6.xml" Id="Ra19f93435335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72fd63dc3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8ad3445a34b26" /><Relationship Type="http://schemas.openxmlformats.org/officeDocument/2006/relationships/theme" Target="/ppt/slideMasters/theme/theme1.xml" Id="Rb0db67eac493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8ad3445a3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36c72566c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4de4c01844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276e8493f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e491b0560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b8bbe29004b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39b6888f5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TUNGSTEN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TUNGSTEN AS</a:t>
            </a:r>
          </a:p>
        </p:txBody>
      </p:sp>
    </p:spTree>
  </p:cSld>
  <p:clrMapOvr>
    <a:masterClrMapping xmlns:a="http://schemas.openxmlformats.org/drawingml/2006/main"/>
  </p:clrMapOvr>
</p:sld>
</file>