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a06a183b98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36ec2792d4cf6"/>
  </p:sldMasterIdLst>
  <p:sldIdLst>
    <p:sldId xmlns:r="http://schemas.openxmlformats.org/officeDocument/2006/relationships" id="256" r:id="Re6a9f3801bd64615"/>
    <p:sldId xmlns:r="http://schemas.openxmlformats.org/officeDocument/2006/relationships" id="257" r:id="Ra3a37bbe714f4011"/>
    <p:sldId xmlns:r="http://schemas.openxmlformats.org/officeDocument/2006/relationships" id="258" r:id="R19d2177d0f3c470a"/>
    <p:sldId xmlns:r="http://schemas.openxmlformats.org/officeDocument/2006/relationships" id="259" r:id="Rf8b24a23a20343d9"/>
    <p:sldId xmlns:r="http://schemas.openxmlformats.org/officeDocument/2006/relationships" id="260" r:id="R69dcf9dbcd52402e"/>
    <p:sldId xmlns:r="http://schemas.openxmlformats.org/officeDocument/2006/relationships" id="261" r:id="R7410219397254974"/>
    <p:sldId xmlns:r="http://schemas.openxmlformats.org/officeDocument/2006/relationships" id="262" r:id="R1b50717a4561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36ec2792d4cf6" /><Relationship Type="http://schemas.openxmlformats.org/officeDocument/2006/relationships/slide" Target="/ppt/slides/slide1.xml" Id="Re6a9f3801bd64615" /><Relationship Type="http://schemas.openxmlformats.org/officeDocument/2006/relationships/slide" Target="/ppt/slides/slide2.xml" Id="Ra3a37bbe714f4011" /><Relationship Type="http://schemas.openxmlformats.org/officeDocument/2006/relationships/slide" Target="/ppt/slides/slide3.xml" Id="R19d2177d0f3c470a" /><Relationship Type="http://schemas.openxmlformats.org/officeDocument/2006/relationships/slide" Target="/ppt/slides/slide4.xml" Id="Rf8b24a23a20343d9" /><Relationship Type="http://schemas.openxmlformats.org/officeDocument/2006/relationships/slide" Target="/ppt/slides/slide5.xml" Id="R69dcf9dbcd52402e" /><Relationship Type="http://schemas.openxmlformats.org/officeDocument/2006/relationships/slide" Target="/ppt/slides/slide6.xml" Id="R7410219397254974" /><Relationship Type="http://schemas.openxmlformats.org/officeDocument/2006/relationships/slide" Target="/ppt/slides/slide7.xml" Id="R1b50717a4561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687aa06d24c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62483c65e4d16" /><Relationship Type="http://schemas.openxmlformats.org/officeDocument/2006/relationships/theme" Target="/ppt/slideMasters/theme/theme1.xml" Id="Rbe062194d13a48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362483c65e4d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085a9f3a9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a62774b244b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8c6c518a9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f9c8cfe2b41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229b0d8a24f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c859c768045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3cb56467f44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MILOU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MILOU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13 411 271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MICHI LOUISE WILHELMSEN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919 486 562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MILOU AS</a:t>
            </a:r>
          </a:p>
        </p:txBody>
      </p:sp>
    </p:spTree>
  </p:cSld>
  <p:clrMapOvr>
    <a:masterClrMapping xmlns:a="http://schemas.openxmlformats.org/drawingml/2006/main"/>
  </p:clrMapOvr>
</p:sld>
</file>