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9b7eaae134e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41d6fcbb05420a"/>
  </p:sldMasterIdLst>
  <p:sldIdLst>
    <p:sldId xmlns:r="http://schemas.openxmlformats.org/officeDocument/2006/relationships" id="256" r:id="R4d32feb003ac407e"/>
    <p:sldId xmlns:r="http://schemas.openxmlformats.org/officeDocument/2006/relationships" id="257" r:id="Rc93b0d6bfd084a3b"/>
    <p:sldId xmlns:r="http://schemas.openxmlformats.org/officeDocument/2006/relationships" id="258" r:id="Rb5bff49891174227"/>
    <p:sldId xmlns:r="http://schemas.openxmlformats.org/officeDocument/2006/relationships" id="259" r:id="Rd760fe59cd2e4020"/>
    <p:sldId xmlns:r="http://schemas.openxmlformats.org/officeDocument/2006/relationships" id="260" r:id="R77ea6546b448467a"/>
    <p:sldId xmlns:r="http://schemas.openxmlformats.org/officeDocument/2006/relationships" id="261" r:id="Rb129c9c02021417d"/>
    <p:sldId xmlns:r="http://schemas.openxmlformats.org/officeDocument/2006/relationships" id="262" r:id="R893c2aabc2d944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1d6fcbb05420a" /><Relationship Type="http://schemas.openxmlformats.org/officeDocument/2006/relationships/slide" Target="/ppt/slides/slide1.xml" Id="R4d32feb003ac407e" /><Relationship Type="http://schemas.openxmlformats.org/officeDocument/2006/relationships/slide" Target="/ppt/slides/slide2.xml" Id="Rc93b0d6bfd084a3b" /><Relationship Type="http://schemas.openxmlformats.org/officeDocument/2006/relationships/slide" Target="/ppt/slides/slide3.xml" Id="Rb5bff49891174227" /><Relationship Type="http://schemas.openxmlformats.org/officeDocument/2006/relationships/slide" Target="/ppt/slides/slide4.xml" Id="Rd760fe59cd2e4020" /><Relationship Type="http://schemas.openxmlformats.org/officeDocument/2006/relationships/slide" Target="/ppt/slides/slide5.xml" Id="R77ea6546b448467a" /><Relationship Type="http://schemas.openxmlformats.org/officeDocument/2006/relationships/slide" Target="/ppt/slides/slide6.xml" Id="Rb129c9c02021417d" /><Relationship Type="http://schemas.openxmlformats.org/officeDocument/2006/relationships/slide" Target="/ppt/slides/slide7.xml" Id="R893c2aabc2d944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27336c30564b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3d2b6aa6647eb" /><Relationship Type="http://schemas.openxmlformats.org/officeDocument/2006/relationships/theme" Target="/ppt/slideMasters/theme/theme1.xml" Id="R356da72992a04e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3d2b6aa66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4d317a47649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0ace44c3543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5fadd405d4a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664560a1342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5b8a9f4aa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0ea83723147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cce73e2bd4d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FRANZ WILHELM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 WILHELM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2 436 351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2 449 070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 WILHELM VON DER LIPPE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Schouterrassen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franz.vonderlippe@gmail.com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919 475 382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FRANZ WILHELM AS</a:t>
            </a:r>
          </a:p>
        </p:txBody>
      </p:sp>
    </p:spTree>
  </p:cSld>
  <p:clrMapOvr>
    <a:masterClrMapping xmlns:a="http://schemas.openxmlformats.org/drawingml/2006/main"/>
  </p:clrMapOvr>
</p:sld>
</file>