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aa3531a5df4a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dabce8bebc4428"/>
  </p:sldMasterIdLst>
  <p:sldIdLst>
    <p:sldId xmlns:r="http://schemas.openxmlformats.org/officeDocument/2006/relationships" id="256" r:id="Ra434bd0d2ec640c4"/>
    <p:sldId xmlns:r="http://schemas.openxmlformats.org/officeDocument/2006/relationships" id="257" r:id="R134ba08df3824fd6"/>
    <p:sldId xmlns:r="http://schemas.openxmlformats.org/officeDocument/2006/relationships" id="258" r:id="R0a66107bf6b04370"/>
    <p:sldId xmlns:r="http://schemas.openxmlformats.org/officeDocument/2006/relationships" id="259" r:id="R3b79fb9dec024f61"/>
    <p:sldId xmlns:r="http://schemas.openxmlformats.org/officeDocument/2006/relationships" id="260" r:id="R5dbb53c003b248d1"/>
    <p:sldId xmlns:r="http://schemas.openxmlformats.org/officeDocument/2006/relationships" id="261" r:id="Rb154c317d2cf463c"/>
    <p:sldId xmlns:r="http://schemas.openxmlformats.org/officeDocument/2006/relationships" id="262" r:id="Rf7a8a557675f41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dabce8bebc4428" /><Relationship Type="http://schemas.openxmlformats.org/officeDocument/2006/relationships/slide" Target="/ppt/slides/slide1.xml" Id="Ra434bd0d2ec640c4" /><Relationship Type="http://schemas.openxmlformats.org/officeDocument/2006/relationships/slide" Target="/ppt/slides/slide2.xml" Id="R134ba08df3824fd6" /><Relationship Type="http://schemas.openxmlformats.org/officeDocument/2006/relationships/slide" Target="/ppt/slides/slide3.xml" Id="R0a66107bf6b04370" /><Relationship Type="http://schemas.openxmlformats.org/officeDocument/2006/relationships/slide" Target="/ppt/slides/slide4.xml" Id="R3b79fb9dec024f61" /><Relationship Type="http://schemas.openxmlformats.org/officeDocument/2006/relationships/slide" Target="/ppt/slides/slide5.xml" Id="R5dbb53c003b248d1" /><Relationship Type="http://schemas.openxmlformats.org/officeDocument/2006/relationships/slide" Target="/ppt/slides/slide6.xml" Id="Rb154c317d2cf463c" /><Relationship Type="http://schemas.openxmlformats.org/officeDocument/2006/relationships/slide" Target="/ppt/slides/slide7.xml" Id="Rf7a8a557675f41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21e89ec444e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fd305c833c4f8f" /><Relationship Type="http://schemas.openxmlformats.org/officeDocument/2006/relationships/theme" Target="/ppt/slideMasters/theme/theme1.xml" Id="R70f61860dc94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fd305c833c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f5b6f9f6e4b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262d86b60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7651482714d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da35e8bee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9c88f42c7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2347bf2854c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6aeb72e6a46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6 783 165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21 196 810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22 206 289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STEENSTRUP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CARST HOLDING AS</a:t>
            </a:r>
          </a:p>
        </p:txBody>
      </p:sp>
    </p:spTree>
  </p:cSld>
  <p:clrMapOvr>
    <a:masterClrMapping xmlns:a="http://schemas.openxmlformats.org/drawingml/2006/main"/>
  </p:clrMapOvr>
</p:sld>
</file>