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5824c56f1f47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ba991675c9f47c5"/>
  </p:sldMasterIdLst>
  <p:sldIdLst>
    <p:sldId xmlns:r="http://schemas.openxmlformats.org/officeDocument/2006/relationships" id="256" r:id="R591de342033b48b9"/>
    <p:sldId xmlns:r="http://schemas.openxmlformats.org/officeDocument/2006/relationships" id="257" r:id="R9179486dfb3d47e7"/>
    <p:sldId xmlns:r="http://schemas.openxmlformats.org/officeDocument/2006/relationships" id="258" r:id="R9d3308df5a2147d7"/>
    <p:sldId xmlns:r="http://schemas.openxmlformats.org/officeDocument/2006/relationships" id="259" r:id="R4039179897614d1b"/>
    <p:sldId xmlns:r="http://schemas.openxmlformats.org/officeDocument/2006/relationships" id="260" r:id="R781e5baf3b27474b"/>
    <p:sldId xmlns:r="http://schemas.openxmlformats.org/officeDocument/2006/relationships" id="261" r:id="Rbd0a28e4afe246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a991675c9f47c5" /><Relationship Type="http://schemas.openxmlformats.org/officeDocument/2006/relationships/slide" Target="/ppt/slides/slide1.xml" Id="R591de342033b48b9" /><Relationship Type="http://schemas.openxmlformats.org/officeDocument/2006/relationships/slide" Target="/ppt/slides/slide2.xml" Id="R9179486dfb3d47e7" /><Relationship Type="http://schemas.openxmlformats.org/officeDocument/2006/relationships/slide" Target="/ppt/slides/slide3.xml" Id="R9d3308df5a2147d7" /><Relationship Type="http://schemas.openxmlformats.org/officeDocument/2006/relationships/slide" Target="/ppt/slides/slide4.xml" Id="R4039179897614d1b" /><Relationship Type="http://schemas.openxmlformats.org/officeDocument/2006/relationships/slide" Target="/ppt/slides/slide5.xml" Id="R781e5baf3b27474b" /><Relationship Type="http://schemas.openxmlformats.org/officeDocument/2006/relationships/slide" Target="/ppt/slides/slide6.xml" Id="Rbd0a28e4afe246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03925121bf401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88ac8407ab4e9e" /><Relationship Type="http://schemas.openxmlformats.org/officeDocument/2006/relationships/theme" Target="/ppt/slideMasters/theme/theme1.xml" Id="R44a585cdc2d6408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c88ac8407ab4e9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6dfb2458824bc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659bdfafd7463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20758254c04d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1a79241cd54ee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5b2ed03dee43b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b2860974644f5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CARST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Sørengkaia 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919 459 697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CARST HOLDING AS</a:t>
            </a:r>
          </a:p>
        </p:txBody>
      </p:sp>
    </p:spTree>
  </p:cSld>
  <p:clrMapOvr>
    <a:masterClrMapping xmlns:a="http://schemas.openxmlformats.org/drawingml/2006/main"/>
  </p:clrMapOvr>
</p:sld>
</file>