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3f23d3db1a44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6151f2bb6f454d"/>
  </p:sldMasterIdLst>
  <p:sldIdLst>
    <p:sldId xmlns:r="http://schemas.openxmlformats.org/officeDocument/2006/relationships" id="256" r:id="R9e30961732b6401f"/>
    <p:sldId xmlns:r="http://schemas.openxmlformats.org/officeDocument/2006/relationships" id="257" r:id="R07977ff9f3684c9a"/>
    <p:sldId xmlns:r="http://schemas.openxmlformats.org/officeDocument/2006/relationships" id="258" r:id="Reb48fc7ad46e4f73"/>
    <p:sldId xmlns:r="http://schemas.openxmlformats.org/officeDocument/2006/relationships" id="259" r:id="R0a8ee9746a1f4bfa"/>
    <p:sldId xmlns:r="http://schemas.openxmlformats.org/officeDocument/2006/relationships" id="260" r:id="Re3b9185622b64145"/>
    <p:sldId xmlns:r="http://schemas.openxmlformats.org/officeDocument/2006/relationships" id="261" r:id="R7e72ca8710214fbd"/>
    <p:sldId xmlns:r="http://schemas.openxmlformats.org/officeDocument/2006/relationships" id="262" r:id="R9092eeba14c345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6151f2bb6f454d" /><Relationship Type="http://schemas.openxmlformats.org/officeDocument/2006/relationships/slide" Target="/ppt/slides/slide1.xml" Id="R9e30961732b6401f" /><Relationship Type="http://schemas.openxmlformats.org/officeDocument/2006/relationships/slide" Target="/ppt/slides/slide2.xml" Id="R07977ff9f3684c9a" /><Relationship Type="http://schemas.openxmlformats.org/officeDocument/2006/relationships/slide" Target="/ppt/slides/slide3.xml" Id="Reb48fc7ad46e4f73" /><Relationship Type="http://schemas.openxmlformats.org/officeDocument/2006/relationships/slide" Target="/ppt/slides/slide4.xml" Id="R0a8ee9746a1f4bfa" /><Relationship Type="http://schemas.openxmlformats.org/officeDocument/2006/relationships/slide" Target="/ppt/slides/slide5.xml" Id="Re3b9185622b64145" /><Relationship Type="http://schemas.openxmlformats.org/officeDocument/2006/relationships/slide" Target="/ppt/slides/slide6.xml" Id="R7e72ca8710214fbd" /><Relationship Type="http://schemas.openxmlformats.org/officeDocument/2006/relationships/slide" Target="/ppt/slides/slide7.xml" Id="R9092eeba14c345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e557c01414e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0a5c82a0e4fc9" /><Relationship Type="http://schemas.openxmlformats.org/officeDocument/2006/relationships/theme" Target="/ppt/slideMasters/theme/theme1.xml" Id="R39aac6df6f7441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e0a5c82a0e4f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1947788b346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a44ae1f0f46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6df9e057d4a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108a15e0348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ca40ebd924c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7368926e74e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81e19ed404a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LISTIG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LISTIG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LISTIG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LISTIG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LISTIG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LISTIG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815 577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LISTIG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BJØRNBAKK LILL A JOHANSEN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BJØRNBAKK STIG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LISTIG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Bojers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8079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919 432 012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LISTIG AS</a:t>
            </a:r>
          </a:p>
        </p:txBody>
      </p:sp>
    </p:spTree>
  </p:cSld>
  <p:clrMapOvr>
    <a:masterClrMapping xmlns:a="http://schemas.openxmlformats.org/drawingml/2006/main"/>
  </p:clrMapOvr>
</p:sld>
</file>