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1cdc00f49441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ce57c1eaf74074"/>
  </p:sldMasterIdLst>
  <p:sldIdLst>
    <p:sldId xmlns:r="http://schemas.openxmlformats.org/officeDocument/2006/relationships" id="256" r:id="R3f3448298bb847e3"/>
    <p:sldId xmlns:r="http://schemas.openxmlformats.org/officeDocument/2006/relationships" id="257" r:id="Ra84544d2d4464cf9"/>
    <p:sldId xmlns:r="http://schemas.openxmlformats.org/officeDocument/2006/relationships" id="258" r:id="R65afb807c4c64d52"/>
    <p:sldId xmlns:r="http://schemas.openxmlformats.org/officeDocument/2006/relationships" id="259" r:id="R06bfd335f6e248ba"/>
    <p:sldId xmlns:r="http://schemas.openxmlformats.org/officeDocument/2006/relationships" id="260" r:id="R2cfa8faeeac74179"/>
    <p:sldId xmlns:r="http://schemas.openxmlformats.org/officeDocument/2006/relationships" id="261" r:id="R93dbf2693e794e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e57c1eaf74074" /><Relationship Type="http://schemas.openxmlformats.org/officeDocument/2006/relationships/slide" Target="/ppt/slides/slide1.xml" Id="R3f3448298bb847e3" /><Relationship Type="http://schemas.openxmlformats.org/officeDocument/2006/relationships/slide" Target="/ppt/slides/slide2.xml" Id="Ra84544d2d4464cf9" /><Relationship Type="http://schemas.openxmlformats.org/officeDocument/2006/relationships/slide" Target="/ppt/slides/slide3.xml" Id="R65afb807c4c64d52" /><Relationship Type="http://schemas.openxmlformats.org/officeDocument/2006/relationships/slide" Target="/ppt/slides/slide4.xml" Id="R06bfd335f6e248ba" /><Relationship Type="http://schemas.openxmlformats.org/officeDocument/2006/relationships/slide" Target="/ppt/slides/slide5.xml" Id="R2cfa8faeeac74179" /><Relationship Type="http://schemas.openxmlformats.org/officeDocument/2006/relationships/slide" Target="/ppt/slides/slide6.xml" Id="R93dbf2693e794e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d3e96d232740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51e272e194bec" /><Relationship Type="http://schemas.openxmlformats.org/officeDocument/2006/relationships/theme" Target="/ppt/slideMasters/theme/theme1.xml" Id="R38e8086402a442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c51e272e194b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6096f73d540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601a8b21b42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fda7db8644d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923009a2149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2adea352f43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67ede384b4c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LISTIG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Bojers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8079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919 432 012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LISTIG AS</a:t>
            </a:r>
          </a:p>
        </p:txBody>
      </p:sp>
    </p:spTree>
  </p:cSld>
  <p:clrMapOvr>
    <a:masterClrMapping xmlns:a="http://schemas.openxmlformats.org/drawingml/2006/main"/>
  </p:clrMapOvr>
</p:sld>
</file>