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34782da2d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42f7b168040f5"/>
  </p:sldMasterIdLst>
  <p:sldIdLst>
    <p:sldId xmlns:r="http://schemas.openxmlformats.org/officeDocument/2006/relationships" id="256" r:id="R181c7526f33e4c6b"/>
    <p:sldId xmlns:r="http://schemas.openxmlformats.org/officeDocument/2006/relationships" id="257" r:id="R0f07554f422748dd"/>
    <p:sldId xmlns:r="http://schemas.openxmlformats.org/officeDocument/2006/relationships" id="258" r:id="R558189b9dfec45c2"/>
    <p:sldId xmlns:r="http://schemas.openxmlformats.org/officeDocument/2006/relationships" id="259" r:id="R38d01b76f0c345ef"/>
    <p:sldId xmlns:r="http://schemas.openxmlformats.org/officeDocument/2006/relationships" id="260" r:id="R71a550e5f6e54f4f"/>
    <p:sldId xmlns:r="http://schemas.openxmlformats.org/officeDocument/2006/relationships" id="261" r:id="R2eaa018fb3b54b66"/>
    <p:sldId xmlns:r="http://schemas.openxmlformats.org/officeDocument/2006/relationships" id="262" r:id="R72e15134dad840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42f7b168040f5" /><Relationship Type="http://schemas.openxmlformats.org/officeDocument/2006/relationships/slide" Target="/ppt/slides/slide1.xml" Id="R181c7526f33e4c6b" /><Relationship Type="http://schemas.openxmlformats.org/officeDocument/2006/relationships/slide" Target="/ppt/slides/slide2.xml" Id="R0f07554f422748dd" /><Relationship Type="http://schemas.openxmlformats.org/officeDocument/2006/relationships/slide" Target="/ppt/slides/slide3.xml" Id="R558189b9dfec45c2" /><Relationship Type="http://schemas.openxmlformats.org/officeDocument/2006/relationships/slide" Target="/ppt/slides/slide4.xml" Id="R38d01b76f0c345ef" /><Relationship Type="http://schemas.openxmlformats.org/officeDocument/2006/relationships/slide" Target="/ppt/slides/slide5.xml" Id="R71a550e5f6e54f4f" /><Relationship Type="http://schemas.openxmlformats.org/officeDocument/2006/relationships/slide" Target="/ppt/slides/slide6.xml" Id="R2eaa018fb3b54b66" /><Relationship Type="http://schemas.openxmlformats.org/officeDocument/2006/relationships/slide" Target="/ppt/slides/slide7.xml" Id="R72e15134dad840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53f06a62c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d95f737948fb" /><Relationship Type="http://schemas.openxmlformats.org/officeDocument/2006/relationships/theme" Target="/ppt/slideMasters/theme/theme1.xml" Id="R90ce3ca5100d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76d95f737948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8f934bc39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702f6f7034c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3d36024a0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bd0131571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810b4bcf3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d8d3cfb10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7aa4c4307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HERFØLL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HERFØLL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−631 367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42 806 137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276 301 883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340 223 916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VARNAMOSS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Bolette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919 420 596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HERFØLL INVEST AS</a:t>
            </a:r>
          </a:p>
        </p:txBody>
      </p:sp>
    </p:spTree>
  </p:cSld>
  <p:clrMapOvr>
    <a:masterClrMapping xmlns:a="http://schemas.openxmlformats.org/drawingml/2006/main"/>
  </p:clrMapOvr>
</p:sld>
</file>